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6"/>
  </p:notesMasterIdLst>
  <p:sldIdLst>
    <p:sldId id="286" r:id="rId2"/>
    <p:sldId id="257" r:id="rId3"/>
    <p:sldId id="258" r:id="rId4"/>
    <p:sldId id="322" r:id="rId5"/>
    <p:sldId id="345" r:id="rId6"/>
    <p:sldId id="346" r:id="rId7"/>
    <p:sldId id="347" r:id="rId8"/>
    <p:sldId id="348" r:id="rId9"/>
    <p:sldId id="351" r:id="rId10"/>
    <p:sldId id="352" r:id="rId11"/>
    <p:sldId id="354" r:id="rId12"/>
    <p:sldId id="344" r:id="rId13"/>
    <p:sldId id="353" r:id="rId14"/>
    <p:sldId id="361" r:id="rId15"/>
    <p:sldId id="355" r:id="rId16"/>
    <p:sldId id="356" r:id="rId17"/>
    <p:sldId id="358" r:id="rId18"/>
    <p:sldId id="359" r:id="rId19"/>
    <p:sldId id="360" r:id="rId20"/>
    <p:sldId id="362" r:id="rId21"/>
    <p:sldId id="366" r:id="rId22"/>
    <p:sldId id="363" r:id="rId23"/>
    <p:sldId id="365" r:id="rId24"/>
    <p:sldId id="285" r:id="rId2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6" roundtripDataSignature="AMtx7midvrz/o2hINXNLA3GB2qExRD2l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369C31-7BC1-411F-BA83-1CA5E54E1556}" v="1473" dt="2024-02-19T19:11:36.330"/>
  </p1510:revLst>
</p1510:revInfo>
</file>

<file path=ppt/tableStyles.xml><?xml version="1.0" encoding="utf-8"?>
<a:tblStyleLst xmlns:a="http://schemas.openxmlformats.org/drawingml/2006/main" def="{0970034F-8563-45D3-8E8D-63C6671E44FA}">
  <a:tblStyle styleId="{0970034F-8563-45D3-8E8D-63C6671E44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40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gyeon Lee" userId="10b55192483d3ddf" providerId="LiveId" clId="{19369C31-7BC1-411F-BA83-1CA5E54E1556}"/>
    <pc:docChg chg="undo redo custSel addSld delSld modSld sldOrd">
      <pc:chgData name="Sangyeon Lee" userId="10b55192483d3ddf" providerId="LiveId" clId="{19369C31-7BC1-411F-BA83-1CA5E54E1556}" dt="2024-02-19T19:11:57.438" v="3861" actId="1076"/>
      <pc:docMkLst>
        <pc:docMk/>
      </pc:docMkLst>
      <pc:sldChg chg="modSp mod">
        <pc:chgData name="Sangyeon Lee" userId="10b55192483d3ddf" providerId="LiveId" clId="{19369C31-7BC1-411F-BA83-1CA5E54E1556}" dt="2024-02-11T15:28:20.852" v="2462" actId="20577"/>
        <pc:sldMkLst>
          <pc:docMk/>
          <pc:sldMk cId="0" sldId="257"/>
        </pc:sldMkLst>
        <pc:spChg chg="mod">
          <ac:chgData name="Sangyeon Lee" userId="10b55192483d3ddf" providerId="LiveId" clId="{19369C31-7BC1-411F-BA83-1CA5E54E1556}" dt="2024-02-11T15:28:20.852" v="2462" actId="20577"/>
          <ac:spMkLst>
            <pc:docMk/>
            <pc:sldMk cId="0" sldId="257"/>
            <ac:spMk id="106" creationId="{00000000-0000-0000-0000-000000000000}"/>
          </ac:spMkLst>
        </pc:spChg>
      </pc:sldChg>
      <pc:sldChg chg="modSp mod">
        <pc:chgData name="Sangyeon Lee" userId="10b55192483d3ddf" providerId="LiveId" clId="{19369C31-7BC1-411F-BA83-1CA5E54E1556}" dt="2024-02-11T15:27:01.634" v="2446" actId="20577"/>
        <pc:sldMkLst>
          <pc:docMk/>
          <pc:sldMk cId="0" sldId="258"/>
        </pc:sldMkLst>
        <pc:spChg chg="mod">
          <ac:chgData name="Sangyeon Lee" userId="10b55192483d3ddf" providerId="LiveId" clId="{19369C31-7BC1-411F-BA83-1CA5E54E1556}" dt="2024-02-11T15:27:01.634" v="2446" actId="20577"/>
          <ac:spMkLst>
            <pc:docMk/>
            <pc:sldMk cId="0" sldId="258"/>
            <ac:spMk id="116" creationId="{00000000-0000-0000-0000-000000000000}"/>
          </ac:spMkLst>
        </pc:spChg>
      </pc:sldChg>
      <pc:sldChg chg="addSp delSp del mod">
        <pc:chgData name="Sangyeon Lee" userId="10b55192483d3ddf" providerId="LiveId" clId="{19369C31-7BC1-411F-BA83-1CA5E54E1556}" dt="2024-02-09T16:24:36.164" v="90" actId="47"/>
        <pc:sldMkLst>
          <pc:docMk/>
          <pc:sldMk cId="0" sldId="278"/>
        </pc:sldMkLst>
        <pc:spChg chg="add del">
          <ac:chgData name="Sangyeon Lee" userId="10b55192483d3ddf" providerId="LiveId" clId="{19369C31-7BC1-411F-BA83-1CA5E54E1556}" dt="2024-02-09T16:24:32.529" v="89" actId="478"/>
          <ac:spMkLst>
            <pc:docMk/>
            <pc:sldMk cId="0" sldId="278"/>
            <ac:spMk id="5" creationId="{EE479D9F-C280-CDF7-EAD1-B15A65D5523D}"/>
          </ac:spMkLst>
        </pc:spChg>
        <pc:spChg chg="del">
          <ac:chgData name="Sangyeon Lee" userId="10b55192483d3ddf" providerId="LiveId" clId="{19369C31-7BC1-411F-BA83-1CA5E54E1556}" dt="2024-02-09T16:24:30.958" v="88" actId="478"/>
          <ac:spMkLst>
            <pc:docMk/>
            <pc:sldMk cId="0" sldId="278"/>
            <ac:spMk id="6" creationId="{EAAC73FF-AA80-3733-13C5-17E664D42925}"/>
          </ac:spMkLst>
        </pc:spChg>
        <pc:picChg chg="del">
          <ac:chgData name="Sangyeon Lee" userId="10b55192483d3ddf" providerId="LiveId" clId="{19369C31-7BC1-411F-BA83-1CA5E54E1556}" dt="2024-02-09T16:24:27.414" v="86" actId="478"/>
          <ac:picMkLst>
            <pc:docMk/>
            <pc:sldMk cId="0" sldId="278"/>
            <ac:picMk id="4" creationId="{FC4BCAF3-038A-C216-1504-3213A84B669F}"/>
          </ac:picMkLst>
        </pc:picChg>
      </pc:sldChg>
      <pc:sldChg chg="modSp mod">
        <pc:chgData name="Sangyeon Lee" userId="10b55192483d3ddf" providerId="LiveId" clId="{19369C31-7BC1-411F-BA83-1CA5E54E1556}" dt="2024-02-19T00:01:16.227" v="2631" actId="20577"/>
        <pc:sldMkLst>
          <pc:docMk/>
          <pc:sldMk cId="0" sldId="286"/>
        </pc:sldMkLst>
        <pc:spChg chg="mod">
          <ac:chgData name="Sangyeon Lee" userId="10b55192483d3ddf" providerId="LiveId" clId="{19369C31-7BC1-411F-BA83-1CA5E54E1556}" dt="2024-02-18T17:34:33.667" v="2629" actId="20577"/>
          <ac:spMkLst>
            <pc:docMk/>
            <pc:sldMk cId="0" sldId="286"/>
            <ac:spMk id="97" creationId="{00000000-0000-0000-0000-000000000000}"/>
          </ac:spMkLst>
        </pc:spChg>
        <pc:spChg chg="mod">
          <ac:chgData name="Sangyeon Lee" userId="10b55192483d3ddf" providerId="LiveId" clId="{19369C31-7BC1-411F-BA83-1CA5E54E1556}" dt="2024-02-19T00:01:16.227" v="2631" actId="20577"/>
          <ac:spMkLst>
            <pc:docMk/>
            <pc:sldMk cId="0" sldId="286"/>
            <ac:spMk id="98" creationId="{00000000-0000-0000-0000-000000000000}"/>
          </ac:spMkLst>
        </pc:spChg>
      </pc:sldChg>
      <pc:sldChg chg="del">
        <pc:chgData name="Sangyeon Lee" userId="10b55192483d3ddf" providerId="LiveId" clId="{19369C31-7BC1-411F-BA83-1CA5E54E1556}" dt="2024-02-10T18:34:01.911" v="173" actId="47"/>
        <pc:sldMkLst>
          <pc:docMk/>
          <pc:sldMk cId="45428935" sldId="287"/>
        </pc:sldMkLst>
      </pc:sldChg>
      <pc:sldChg chg="del">
        <pc:chgData name="Sangyeon Lee" userId="10b55192483d3ddf" providerId="LiveId" clId="{19369C31-7BC1-411F-BA83-1CA5E54E1556}" dt="2024-02-10T18:34:02.362" v="174" actId="47"/>
        <pc:sldMkLst>
          <pc:docMk/>
          <pc:sldMk cId="4143072142" sldId="318"/>
        </pc:sldMkLst>
      </pc:sldChg>
      <pc:sldChg chg="addSp delSp modSp mod modAnim">
        <pc:chgData name="Sangyeon Lee" userId="10b55192483d3ddf" providerId="LiveId" clId="{19369C31-7BC1-411F-BA83-1CA5E54E1556}" dt="2024-02-10T20:54:46.067" v="1165"/>
        <pc:sldMkLst>
          <pc:docMk/>
          <pc:sldMk cId="1908582008" sldId="322"/>
        </pc:sldMkLst>
        <pc:spChg chg="mod">
          <ac:chgData name="Sangyeon Lee" userId="10b55192483d3ddf" providerId="LiveId" clId="{19369C31-7BC1-411F-BA83-1CA5E54E1556}" dt="2024-02-10T20:08:03.015" v="838" actId="20577"/>
          <ac:spMkLst>
            <pc:docMk/>
            <pc:sldMk cId="1908582008" sldId="322"/>
            <ac:spMk id="2" creationId="{23EE5064-354F-B412-10CA-5A7CB25756D9}"/>
          </ac:spMkLst>
        </pc:spChg>
        <pc:spChg chg="add mod">
          <ac:chgData name="Sangyeon Lee" userId="10b55192483d3ddf" providerId="LiveId" clId="{19369C31-7BC1-411F-BA83-1CA5E54E1556}" dt="2024-02-10T18:47:19.378" v="288" actId="1076"/>
          <ac:spMkLst>
            <pc:docMk/>
            <pc:sldMk cId="1908582008" sldId="322"/>
            <ac:spMk id="3" creationId="{640CE9C8-B948-C0BD-DF51-9A037EBE601F}"/>
          </ac:spMkLst>
        </pc:spChg>
        <pc:spChg chg="mod">
          <ac:chgData name="Sangyeon Lee" userId="10b55192483d3ddf" providerId="LiveId" clId="{19369C31-7BC1-411F-BA83-1CA5E54E1556}" dt="2024-02-09T16:25:27.949" v="158" actId="20577"/>
          <ac:spMkLst>
            <pc:docMk/>
            <pc:sldMk cId="1908582008" sldId="322"/>
            <ac:spMk id="338" creationId="{00000000-0000-0000-0000-000000000000}"/>
          </ac:spMkLst>
        </pc:spChg>
        <pc:picChg chg="add mod">
          <ac:chgData name="Sangyeon Lee" userId="10b55192483d3ddf" providerId="LiveId" clId="{19369C31-7BC1-411F-BA83-1CA5E54E1556}" dt="2024-02-10T20:54:16.655" v="1163" actId="1076"/>
          <ac:picMkLst>
            <pc:docMk/>
            <pc:sldMk cId="1908582008" sldId="322"/>
            <ac:picMk id="5" creationId="{B006C0DE-0588-B418-3A08-23A03A663C86}"/>
          </ac:picMkLst>
        </pc:picChg>
        <pc:picChg chg="del">
          <ac:chgData name="Sangyeon Lee" userId="10b55192483d3ddf" providerId="LiveId" clId="{19369C31-7BC1-411F-BA83-1CA5E54E1556}" dt="2024-02-09T16:25:13.657" v="142" actId="478"/>
          <ac:picMkLst>
            <pc:docMk/>
            <pc:sldMk cId="1908582008" sldId="322"/>
            <ac:picMk id="8" creationId="{2226D322-E43D-6788-2D7D-B0FCFE0C40FE}"/>
          </ac:picMkLst>
        </pc:picChg>
      </pc:sldChg>
      <pc:sldChg chg="del">
        <pc:chgData name="Sangyeon Lee" userId="10b55192483d3ddf" providerId="LiveId" clId="{19369C31-7BC1-411F-BA83-1CA5E54E1556}" dt="2024-02-10T18:34:00.848" v="170" actId="47"/>
        <pc:sldMkLst>
          <pc:docMk/>
          <pc:sldMk cId="1452883674" sldId="323"/>
        </pc:sldMkLst>
      </pc:sldChg>
      <pc:sldChg chg="del">
        <pc:chgData name="Sangyeon Lee" userId="10b55192483d3ddf" providerId="LiveId" clId="{19369C31-7BC1-411F-BA83-1CA5E54E1556}" dt="2024-02-10T18:34:01.206" v="171" actId="47"/>
        <pc:sldMkLst>
          <pc:docMk/>
          <pc:sldMk cId="535250989" sldId="324"/>
        </pc:sldMkLst>
      </pc:sldChg>
      <pc:sldChg chg="del">
        <pc:chgData name="Sangyeon Lee" userId="10b55192483d3ddf" providerId="LiveId" clId="{19369C31-7BC1-411F-BA83-1CA5E54E1556}" dt="2024-02-10T18:34:00.301" v="169" actId="47"/>
        <pc:sldMkLst>
          <pc:docMk/>
          <pc:sldMk cId="3531947725" sldId="327"/>
        </pc:sldMkLst>
      </pc:sldChg>
      <pc:sldChg chg="del">
        <pc:chgData name="Sangyeon Lee" userId="10b55192483d3ddf" providerId="LiveId" clId="{19369C31-7BC1-411F-BA83-1CA5E54E1556}" dt="2024-02-10T18:34:01.517" v="172" actId="47"/>
        <pc:sldMkLst>
          <pc:docMk/>
          <pc:sldMk cId="1641606822" sldId="328"/>
        </pc:sldMkLst>
      </pc:sldChg>
      <pc:sldChg chg="del">
        <pc:chgData name="Sangyeon Lee" userId="10b55192483d3ddf" providerId="LiveId" clId="{19369C31-7BC1-411F-BA83-1CA5E54E1556}" dt="2024-02-10T18:34:02.668" v="175" actId="47"/>
        <pc:sldMkLst>
          <pc:docMk/>
          <pc:sldMk cId="555560269" sldId="329"/>
        </pc:sldMkLst>
      </pc:sldChg>
      <pc:sldChg chg="del">
        <pc:chgData name="Sangyeon Lee" userId="10b55192483d3ddf" providerId="LiveId" clId="{19369C31-7BC1-411F-BA83-1CA5E54E1556}" dt="2024-02-10T18:34:02.979" v="176" actId="47"/>
        <pc:sldMkLst>
          <pc:docMk/>
          <pc:sldMk cId="956316497" sldId="330"/>
        </pc:sldMkLst>
      </pc:sldChg>
      <pc:sldChg chg="del">
        <pc:chgData name="Sangyeon Lee" userId="10b55192483d3ddf" providerId="LiveId" clId="{19369C31-7BC1-411F-BA83-1CA5E54E1556}" dt="2024-02-10T18:34:03.616" v="177" actId="47"/>
        <pc:sldMkLst>
          <pc:docMk/>
          <pc:sldMk cId="453471372" sldId="332"/>
        </pc:sldMkLst>
      </pc:sldChg>
      <pc:sldChg chg="del">
        <pc:chgData name="Sangyeon Lee" userId="10b55192483d3ddf" providerId="LiveId" clId="{19369C31-7BC1-411F-BA83-1CA5E54E1556}" dt="2024-02-10T19:37:59.178" v="731" actId="47"/>
        <pc:sldMkLst>
          <pc:docMk/>
          <pc:sldMk cId="569840485" sldId="333"/>
        </pc:sldMkLst>
      </pc:sldChg>
      <pc:sldChg chg="del">
        <pc:chgData name="Sangyeon Lee" userId="10b55192483d3ddf" providerId="LiveId" clId="{19369C31-7BC1-411F-BA83-1CA5E54E1556}" dt="2024-02-10T18:34:04.010" v="178" actId="47"/>
        <pc:sldMkLst>
          <pc:docMk/>
          <pc:sldMk cId="1966469766" sldId="334"/>
        </pc:sldMkLst>
      </pc:sldChg>
      <pc:sldChg chg="del">
        <pc:chgData name="Sangyeon Lee" userId="10b55192483d3ddf" providerId="LiveId" clId="{19369C31-7BC1-411F-BA83-1CA5E54E1556}" dt="2024-02-10T18:34:04.921" v="179" actId="47"/>
        <pc:sldMkLst>
          <pc:docMk/>
          <pc:sldMk cId="762921104" sldId="335"/>
        </pc:sldMkLst>
      </pc:sldChg>
      <pc:sldChg chg="modSp del mod">
        <pc:chgData name="Sangyeon Lee" userId="10b55192483d3ddf" providerId="LiveId" clId="{19369C31-7BC1-411F-BA83-1CA5E54E1556}" dt="2024-02-10T19:37:57.259" v="727" actId="47"/>
        <pc:sldMkLst>
          <pc:docMk/>
          <pc:sldMk cId="4220737873" sldId="336"/>
        </pc:sldMkLst>
        <pc:picChg chg="mod">
          <ac:chgData name="Sangyeon Lee" userId="10b55192483d3ddf" providerId="LiveId" clId="{19369C31-7BC1-411F-BA83-1CA5E54E1556}" dt="2024-02-10T18:35:53.399" v="180" actId="1076"/>
          <ac:picMkLst>
            <pc:docMk/>
            <pc:sldMk cId="4220737873" sldId="336"/>
            <ac:picMk id="10" creationId="{2C300DAF-E17E-D062-5247-7CEDFC61881D}"/>
          </ac:picMkLst>
        </pc:picChg>
      </pc:sldChg>
      <pc:sldChg chg="del">
        <pc:chgData name="Sangyeon Lee" userId="10b55192483d3ddf" providerId="LiveId" clId="{19369C31-7BC1-411F-BA83-1CA5E54E1556}" dt="2024-02-10T19:14:08.090" v="581" actId="47"/>
        <pc:sldMkLst>
          <pc:docMk/>
          <pc:sldMk cId="3525761157" sldId="337"/>
        </pc:sldMkLst>
      </pc:sldChg>
      <pc:sldChg chg="del">
        <pc:chgData name="Sangyeon Lee" userId="10b55192483d3ddf" providerId="LiveId" clId="{19369C31-7BC1-411F-BA83-1CA5E54E1556}" dt="2024-02-10T19:37:29.599" v="726" actId="47"/>
        <pc:sldMkLst>
          <pc:docMk/>
          <pc:sldMk cId="1162267157" sldId="338"/>
        </pc:sldMkLst>
      </pc:sldChg>
      <pc:sldChg chg="del">
        <pc:chgData name="Sangyeon Lee" userId="10b55192483d3ddf" providerId="LiveId" clId="{19369C31-7BC1-411F-BA83-1CA5E54E1556}" dt="2024-02-10T19:37:57.540" v="728" actId="47"/>
        <pc:sldMkLst>
          <pc:docMk/>
          <pc:sldMk cId="192820969" sldId="340"/>
        </pc:sldMkLst>
      </pc:sldChg>
      <pc:sldChg chg="del">
        <pc:chgData name="Sangyeon Lee" userId="10b55192483d3ddf" providerId="LiveId" clId="{19369C31-7BC1-411F-BA83-1CA5E54E1556}" dt="2024-02-10T19:37:57.984" v="729" actId="47"/>
        <pc:sldMkLst>
          <pc:docMk/>
          <pc:sldMk cId="4031048893" sldId="341"/>
        </pc:sldMkLst>
      </pc:sldChg>
      <pc:sldChg chg="del">
        <pc:chgData name="Sangyeon Lee" userId="10b55192483d3ddf" providerId="LiveId" clId="{19369C31-7BC1-411F-BA83-1CA5E54E1556}" dt="2024-02-10T19:37:58.610" v="730" actId="47"/>
        <pc:sldMkLst>
          <pc:docMk/>
          <pc:sldMk cId="2248331228" sldId="342"/>
        </pc:sldMkLst>
      </pc:sldChg>
      <pc:sldChg chg="del">
        <pc:chgData name="Sangyeon Lee" userId="10b55192483d3ddf" providerId="LiveId" clId="{19369C31-7BC1-411F-BA83-1CA5E54E1556}" dt="2024-02-10T19:37:59.865" v="732" actId="47"/>
        <pc:sldMkLst>
          <pc:docMk/>
          <pc:sldMk cId="2092482032" sldId="343"/>
        </pc:sldMkLst>
      </pc:sldChg>
      <pc:sldChg chg="addSp delSp modSp mod">
        <pc:chgData name="Sangyeon Lee" userId="10b55192483d3ddf" providerId="LiveId" clId="{19369C31-7BC1-411F-BA83-1CA5E54E1556}" dt="2024-02-10T22:16:10.751" v="2275" actId="20577"/>
        <pc:sldMkLst>
          <pc:docMk/>
          <pc:sldMk cId="3033380484" sldId="344"/>
        </pc:sldMkLst>
        <pc:spChg chg="mod">
          <ac:chgData name="Sangyeon Lee" userId="10b55192483d3ddf" providerId="LiveId" clId="{19369C31-7BC1-411F-BA83-1CA5E54E1556}" dt="2024-02-10T22:16:10.751" v="2275" actId="20577"/>
          <ac:spMkLst>
            <pc:docMk/>
            <pc:sldMk cId="3033380484" sldId="344"/>
            <ac:spMk id="3" creationId="{7FEC2ABC-805E-2D4A-6077-17DFD9DF8D41}"/>
          </ac:spMkLst>
        </pc:spChg>
        <pc:picChg chg="add del mod">
          <ac:chgData name="Sangyeon Lee" userId="10b55192483d3ddf" providerId="LiveId" clId="{19369C31-7BC1-411F-BA83-1CA5E54E1556}" dt="2024-02-10T21:18:44.435" v="1337" actId="478"/>
          <ac:picMkLst>
            <pc:docMk/>
            <pc:sldMk cId="3033380484" sldId="344"/>
            <ac:picMk id="6" creationId="{941B219D-7225-B027-5F87-03006A33768A}"/>
          </ac:picMkLst>
        </pc:picChg>
      </pc:sldChg>
      <pc:sldChg chg="addSp delSp modSp add mod modAnim">
        <pc:chgData name="Sangyeon Lee" userId="10b55192483d3ddf" providerId="LiveId" clId="{19369C31-7BC1-411F-BA83-1CA5E54E1556}" dt="2024-02-10T20:55:04.707" v="1166"/>
        <pc:sldMkLst>
          <pc:docMk/>
          <pc:sldMk cId="2770617727" sldId="345"/>
        </pc:sldMkLst>
        <pc:spChg chg="mod">
          <ac:chgData name="Sangyeon Lee" userId="10b55192483d3ddf" providerId="LiveId" clId="{19369C31-7BC1-411F-BA83-1CA5E54E1556}" dt="2024-02-10T20:50:54.722" v="1088" actId="114"/>
          <ac:spMkLst>
            <pc:docMk/>
            <pc:sldMk cId="2770617727" sldId="345"/>
            <ac:spMk id="2" creationId="{8FDFDB7E-B77C-6A37-A014-DF97AF59F413}"/>
          </ac:spMkLst>
        </pc:spChg>
        <pc:picChg chg="add del mod">
          <ac:chgData name="Sangyeon Lee" userId="10b55192483d3ddf" providerId="LiveId" clId="{19369C31-7BC1-411F-BA83-1CA5E54E1556}" dt="2024-02-10T19:46:59.600" v="780" actId="478"/>
          <ac:picMkLst>
            <pc:docMk/>
            <pc:sldMk cId="2770617727" sldId="345"/>
            <ac:picMk id="4" creationId="{B11554E1-6F7A-C354-49DB-0E6E8DC152F0}"/>
          </ac:picMkLst>
        </pc:picChg>
        <pc:picChg chg="del">
          <ac:chgData name="Sangyeon Lee" userId="10b55192483d3ddf" providerId="LiveId" clId="{19369C31-7BC1-411F-BA83-1CA5E54E1556}" dt="2024-02-10T19:42:59.769" v="745" actId="478"/>
          <ac:picMkLst>
            <pc:docMk/>
            <pc:sldMk cId="2770617727" sldId="345"/>
            <ac:picMk id="5" creationId="{DF3F93DE-4074-D1DE-89A6-19B84739A800}"/>
          </ac:picMkLst>
        </pc:picChg>
        <pc:picChg chg="add mod modCrop">
          <ac:chgData name="Sangyeon Lee" userId="10b55192483d3ddf" providerId="LiveId" clId="{19369C31-7BC1-411F-BA83-1CA5E54E1556}" dt="2024-02-10T19:47:12.487" v="785" actId="1076"/>
          <ac:picMkLst>
            <pc:docMk/>
            <pc:sldMk cId="2770617727" sldId="345"/>
            <ac:picMk id="7" creationId="{AC3B05F5-3705-7460-BD81-30834405FFD6}"/>
          </ac:picMkLst>
        </pc:picChg>
      </pc:sldChg>
      <pc:sldChg chg="modSp add mod modAnim">
        <pc:chgData name="Sangyeon Lee" userId="10b55192483d3ddf" providerId="LiveId" clId="{19369C31-7BC1-411F-BA83-1CA5E54E1556}" dt="2024-02-10T20:55:39.276" v="1172"/>
        <pc:sldMkLst>
          <pc:docMk/>
          <pc:sldMk cId="3701609025" sldId="346"/>
        </pc:sldMkLst>
        <pc:spChg chg="mod">
          <ac:chgData name="Sangyeon Lee" userId="10b55192483d3ddf" providerId="LiveId" clId="{19369C31-7BC1-411F-BA83-1CA5E54E1556}" dt="2024-02-10T20:50:40.866" v="1086" actId="114"/>
          <ac:spMkLst>
            <pc:docMk/>
            <pc:sldMk cId="3701609025" sldId="346"/>
            <ac:spMk id="2" creationId="{20C89493-3D0C-6585-6647-1EF3C81B4278}"/>
          </ac:spMkLst>
        </pc:spChg>
      </pc:sldChg>
      <pc:sldChg chg="addSp delSp modSp add mod modAnim">
        <pc:chgData name="Sangyeon Lee" userId="10b55192483d3ddf" providerId="LiveId" clId="{19369C31-7BC1-411F-BA83-1CA5E54E1556}" dt="2024-02-10T21:11:49.775" v="1273" actId="114"/>
        <pc:sldMkLst>
          <pc:docMk/>
          <pc:sldMk cId="2261704193" sldId="347"/>
        </pc:sldMkLst>
        <pc:spChg chg="mod">
          <ac:chgData name="Sangyeon Lee" userId="10b55192483d3ddf" providerId="LiveId" clId="{19369C31-7BC1-411F-BA83-1CA5E54E1556}" dt="2024-02-10T21:11:49.775" v="1273" actId="114"/>
          <ac:spMkLst>
            <pc:docMk/>
            <pc:sldMk cId="2261704193" sldId="347"/>
            <ac:spMk id="2" creationId="{03FEAD2A-F02F-2FAA-41F3-3CCA329F5479}"/>
          </ac:spMkLst>
        </pc:spChg>
        <pc:picChg chg="add mod modCrop">
          <ac:chgData name="Sangyeon Lee" userId="10b55192483d3ddf" providerId="LiveId" clId="{19369C31-7BC1-411F-BA83-1CA5E54E1556}" dt="2024-02-10T20:48:54.473" v="1065" actId="1076"/>
          <ac:picMkLst>
            <pc:docMk/>
            <pc:sldMk cId="2261704193" sldId="347"/>
            <ac:picMk id="3" creationId="{6E2DC4C1-4FDF-4FC7-0100-5F3648BE9E2B}"/>
          </ac:picMkLst>
        </pc:picChg>
        <pc:picChg chg="del">
          <ac:chgData name="Sangyeon Lee" userId="10b55192483d3ddf" providerId="LiveId" clId="{19369C31-7BC1-411F-BA83-1CA5E54E1556}" dt="2024-02-10T20:46:50.351" v="999" actId="478"/>
          <ac:picMkLst>
            <pc:docMk/>
            <pc:sldMk cId="2261704193" sldId="347"/>
            <ac:picMk id="7" creationId="{94E0FB03-8237-2F5D-FA24-1FB69C5A3E15}"/>
          </ac:picMkLst>
        </pc:picChg>
      </pc:sldChg>
      <pc:sldChg chg="addSp delSp modSp add mod modAnim">
        <pc:chgData name="Sangyeon Lee" userId="10b55192483d3ddf" providerId="LiveId" clId="{19369C31-7BC1-411F-BA83-1CA5E54E1556}" dt="2024-02-12T08:01:22.943" v="2486" actId="20577"/>
        <pc:sldMkLst>
          <pc:docMk/>
          <pc:sldMk cId="2852676842" sldId="348"/>
        </pc:sldMkLst>
        <pc:spChg chg="mod">
          <ac:chgData name="Sangyeon Lee" userId="10b55192483d3ddf" providerId="LiveId" clId="{19369C31-7BC1-411F-BA83-1CA5E54E1556}" dt="2024-02-12T08:01:22.943" v="2486" actId="20577"/>
          <ac:spMkLst>
            <pc:docMk/>
            <pc:sldMk cId="2852676842" sldId="348"/>
            <ac:spMk id="2" creationId="{3D2607FD-DDED-51E1-0931-7F14E1B55C30}"/>
          </ac:spMkLst>
        </pc:spChg>
        <pc:picChg chg="del mod">
          <ac:chgData name="Sangyeon Lee" userId="10b55192483d3ddf" providerId="LiveId" clId="{19369C31-7BC1-411F-BA83-1CA5E54E1556}" dt="2024-02-10T21:13:35.217" v="1276" actId="478"/>
          <ac:picMkLst>
            <pc:docMk/>
            <pc:sldMk cId="2852676842" sldId="348"/>
            <ac:picMk id="3" creationId="{C6EF2A70-B262-F209-1E86-CBEB7158DAB5}"/>
          </ac:picMkLst>
        </pc:picChg>
        <pc:picChg chg="add mod">
          <ac:chgData name="Sangyeon Lee" userId="10b55192483d3ddf" providerId="LiveId" clId="{19369C31-7BC1-411F-BA83-1CA5E54E1556}" dt="2024-02-10T21:19:19.899" v="1350" actId="1076"/>
          <ac:picMkLst>
            <pc:docMk/>
            <pc:sldMk cId="2852676842" sldId="348"/>
            <ac:picMk id="4" creationId="{9C2537A8-D96C-756F-C20A-EB004D949C36}"/>
          </ac:picMkLst>
        </pc:picChg>
      </pc:sldChg>
      <pc:sldChg chg="addSp delSp modSp add del mod">
        <pc:chgData name="Sangyeon Lee" userId="10b55192483d3ddf" providerId="LiveId" clId="{19369C31-7BC1-411F-BA83-1CA5E54E1556}" dt="2024-02-11T05:19:22.143" v="2438" actId="47"/>
        <pc:sldMkLst>
          <pc:docMk/>
          <pc:sldMk cId="1714641048" sldId="349"/>
        </pc:sldMkLst>
        <pc:spChg chg="mod">
          <ac:chgData name="Sangyeon Lee" userId="10b55192483d3ddf" providerId="LiveId" clId="{19369C31-7BC1-411F-BA83-1CA5E54E1556}" dt="2024-02-10T21:55:25.046" v="1859"/>
          <ac:spMkLst>
            <pc:docMk/>
            <pc:sldMk cId="1714641048" sldId="349"/>
            <ac:spMk id="3" creationId="{DB5E4CF4-20B9-62FD-12C5-7CC90B4F1B03}"/>
          </ac:spMkLst>
        </pc:spChg>
        <pc:picChg chg="del">
          <ac:chgData name="Sangyeon Lee" userId="10b55192483d3ddf" providerId="LiveId" clId="{19369C31-7BC1-411F-BA83-1CA5E54E1556}" dt="2024-02-10T21:05:11.510" v="1247" actId="478"/>
          <ac:picMkLst>
            <pc:docMk/>
            <pc:sldMk cId="1714641048" sldId="349"/>
            <ac:picMk id="5" creationId="{17E87CC1-AF44-AADE-468B-2C24AB6FB98E}"/>
          </ac:picMkLst>
        </pc:picChg>
        <pc:picChg chg="del">
          <ac:chgData name="Sangyeon Lee" userId="10b55192483d3ddf" providerId="LiveId" clId="{19369C31-7BC1-411F-BA83-1CA5E54E1556}" dt="2024-02-10T21:05:10.133" v="1246" actId="478"/>
          <ac:picMkLst>
            <pc:docMk/>
            <pc:sldMk cId="1714641048" sldId="349"/>
            <ac:picMk id="6" creationId="{4DBFEBA1-8175-B1BF-0609-C2DA0F2BF829}"/>
          </ac:picMkLst>
        </pc:picChg>
        <pc:picChg chg="add mod">
          <ac:chgData name="Sangyeon Lee" userId="10b55192483d3ddf" providerId="LiveId" clId="{19369C31-7BC1-411F-BA83-1CA5E54E1556}" dt="2024-02-10T21:05:15.140" v="1249" actId="1076"/>
          <ac:picMkLst>
            <pc:docMk/>
            <pc:sldMk cId="1714641048" sldId="349"/>
            <ac:picMk id="7" creationId="{23E3A156-A3F4-D73F-D750-274895B7C0CE}"/>
          </ac:picMkLst>
        </pc:picChg>
        <pc:picChg chg="add del mod">
          <ac:chgData name="Sangyeon Lee" userId="10b55192483d3ddf" providerId="LiveId" clId="{19369C31-7BC1-411F-BA83-1CA5E54E1556}" dt="2024-02-10T21:28:13.690" v="1488" actId="478"/>
          <ac:picMkLst>
            <pc:docMk/>
            <pc:sldMk cId="1714641048" sldId="349"/>
            <ac:picMk id="9" creationId="{95124308-44E6-A91A-C5B9-CE2223B9CFB4}"/>
          </ac:picMkLst>
        </pc:picChg>
      </pc:sldChg>
      <pc:sldChg chg="addSp delSp modSp add del mod">
        <pc:chgData name="Sangyeon Lee" userId="10b55192483d3ddf" providerId="LiveId" clId="{19369C31-7BC1-411F-BA83-1CA5E54E1556}" dt="2024-02-11T05:19:24.175" v="2439" actId="47"/>
        <pc:sldMkLst>
          <pc:docMk/>
          <pc:sldMk cId="3077132629" sldId="350"/>
        </pc:sldMkLst>
        <pc:spChg chg="mod">
          <ac:chgData name="Sangyeon Lee" userId="10b55192483d3ddf" providerId="LiveId" clId="{19369C31-7BC1-411F-BA83-1CA5E54E1556}" dt="2024-02-10T21:55:28.019" v="1860"/>
          <ac:spMkLst>
            <pc:docMk/>
            <pc:sldMk cId="3077132629" sldId="350"/>
            <ac:spMk id="3" creationId="{EAC51273-D485-4E17-7169-B57F6619ABA7}"/>
          </ac:spMkLst>
        </pc:spChg>
        <pc:picChg chg="add mod">
          <ac:chgData name="Sangyeon Lee" userId="10b55192483d3ddf" providerId="LiveId" clId="{19369C31-7BC1-411F-BA83-1CA5E54E1556}" dt="2024-02-10T21:06:34.705" v="1256" actId="1076"/>
          <ac:picMkLst>
            <pc:docMk/>
            <pc:sldMk cId="3077132629" sldId="350"/>
            <ac:picMk id="5" creationId="{46C214DC-EC08-FDB3-512A-DA9354DEBAD3}"/>
          </ac:picMkLst>
        </pc:picChg>
        <pc:picChg chg="del">
          <ac:chgData name="Sangyeon Lee" userId="10b55192483d3ddf" providerId="LiveId" clId="{19369C31-7BC1-411F-BA83-1CA5E54E1556}" dt="2024-02-10T21:06:32.471" v="1253" actId="478"/>
          <ac:picMkLst>
            <pc:docMk/>
            <pc:sldMk cId="3077132629" sldId="350"/>
            <ac:picMk id="7" creationId="{0ABBED39-2D70-326B-1AB7-F437C4896C53}"/>
          </ac:picMkLst>
        </pc:picChg>
        <pc:picChg chg="del">
          <ac:chgData name="Sangyeon Lee" userId="10b55192483d3ddf" providerId="LiveId" clId="{19369C31-7BC1-411F-BA83-1CA5E54E1556}" dt="2024-02-10T21:06:32.844" v="1254" actId="478"/>
          <ac:picMkLst>
            <pc:docMk/>
            <pc:sldMk cId="3077132629" sldId="350"/>
            <ac:picMk id="9" creationId="{330F5BAE-65CE-F648-A450-7FF649933CA7}"/>
          </ac:picMkLst>
        </pc:picChg>
      </pc:sldChg>
      <pc:sldChg chg="addSp delSp modSp add mod">
        <pc:chgData name="Sangyeon Lee" userId="10b55192483d3ddf" providerId="LiveId" clId="{19369C31-7BC1-411F-BA83-1CA5E54E1556}" dt="2024-02-12T10:14:29.565" v="2562" actId="20577"/>
        <pc:sldMkLst>
          <pc:docMk/>
          <pc:sldMk cId="1358189982" sldId="351"/>
        </pc:sldMkLst>
        <pc:spChg chg="mod">
          <ac:chgData name="Sangyeon Lee" userId="10b55192483d3ddf" providerId="LiveId" clId="{19369C31-7BC1-411F-BA83-1CA5E54E1556}" dt="2024-02-12T10:14:29.565" v="2562" actId="20577"/>
          <ac:spMkLst>
            <pc:docMk/>
            <pc:sldMk cId="1358189982" sldId="351"/>
            <ac:spMk id="2" creationId="{77C2A9AF-4B58-3827-7FB8-863E5D257B92}"/>
          </ac:spMkLst>
        </pc:spChg>
        <pc:picChg chg="add mod">
          <ac:chgData name="Sangyeon Lee" userId="10b55192483d3ddf" providerId="LiveId" clId="{19369C31-7BC1-411F-BA83-1CA5E54E1556}" dt="2024-02-10T21:28:23.548" v="1492" actId="1076"/>
          <ac:picMkLst>
            <pc:docMk/>
            <pc:sldMk cId="1358189982" sldId="351"/>
            <ac:picMk id="3" creationId="{6B0A227D-83CE-3D39-64E8-A740F5AF12D9}"/>
          </ac:picMkLst>
        </pc:picChg>
        <pc:picChg chg="del">
          <ac:chgData name="Sangyeon Lee" userId="10b55192483d3ddf" providerId="LiveId" clId="{19369C31-7BC1-411F-BA83-1CA5E54E1556}" dt="2024-02-10T21:27:51.973" v="1485" actId="478"/>
          <ac:picMkLst>
            <pc:docMk/>
            <pc:sldMk cId="1358189982" sldId="351"/>
            <ac:picMk id="4" creationId="{C66F7829-5E36-661F-A566-F911DE71D693}"/>
          </ac:picMkLst>
        </pc:picChg>
        <pc:picChg chg="add del mod">
          <ac:chgData name="Sangyeon Lee" userId="10b55192483d3ddf" providerId="LiveId" clId="{19369C31-7BC1-411F-BA83-1CA5E54E1556}" dt="2024-02-10T21:32:56.666" v="1593" actId="478"/>
          <ac:picMkLst>
            <pc:docMk/>
            <pc:sldMk cId="1358189982" sldId="351"/>
            <ac:picMk id="5" creationId="{64253B88-82C4-7910-9B33-37225A3B7467}"/>
          </ac:picMkLst>
        </pc:picChg>
      </pc:sldChg>
      <pc:sldChg chg="delSp modSp add mod">
        <pc:chgData name="Sangyeon Lee" userId="10b55192483d3ddf" providerId="LiveId" clId="{19369C31-7BC1-411F-BA83-1CA5E54E1556}" dt="2024-02-10T21:39:50.785" v="1825"/>
        <pc:sldMkLst>
          <pc:docMk/>
          <pc:sldMk cId="3055379223" sldId="352"/>
        </pc:sldMkLst>
        <pc:spChg chg="mod">
          <ac:chgData name="Sangyeon Lee" userId="10b55192483d3ddf" providerId="LiveId" clId="{19369C31-7BC1-411F-BA83-1CA5E54E1556}" dt="2024-02-10T21:39:50.785" v="1825"/>
          <ac:spMkLst>
            <pc:docMk/>
            <pc:sldMk cId="3055379223" sldId="352"/>
            <ac:spMk id="2" creationId="{69188CA8-107A-D513-441A-BB51BFD24765}"/>
          </ac:spMkLst>
        </pc:spChg>
        <pc:picChg chg="del">
          <ac:chgData name="Sangyeon Lee" userId="10b55192483d3ddf" providerId="LiveId" clId="{19369C31-7BC1-411F-BA83-1CA5E54E1556}" dt="2024-02-10T21:33:32.829" v="1595" actId="478"/>
          <ac:picMkLst>
            <pc:docMk/>
            <pc:sldMk cId="3055379223" sldId="352"/>
            <ac:picMk id="3" creationId="{D7085B90-C1AF-44EC-00FF-F3CEA797F591}"/>
          </ac:picMkLst>
        </pc:picChg>
        <pc:picChg chg="mod">
          <ac:chgData name="Sangyeon Lee" userId="10b55192483d3ddf" providerId="LiveId" clId="{19369C31-7BC1-411F-BA83-1CA5E54E1556}" dt="2024-02-10T21:34:07.048" v="1605" actId="1076"/>
          <ac:picMkLst>
            <pc:docMk/>
            <pc:sldMk cId="3055379223" sldId="352"/>
            <ac:picMk id="5" creationId="{0A65F1FA-58D1-0453-E83D-88B3E58FD0FB}"/>
          </ac:picMkLst>
        </pc:picChg>
      </pc:sldChg>
      <pc:sldChg chg="addSp delSp modSp add mod ord">
        <pc:chgData name="Sangyeon Lee" userId="10b55192483d3ddf" providerId="LiveId" clId="{19369C31-7BC1-411F-BA83-1CA5E54E1556}" dt="2024-02-12T08:41:46.310" v="2549" actId="1076"/>
        <pc:sldMkLst>
          <pc:docMk/>
          <pc:sldMk cId="225417455" sldId="353"/>
        </pc:sldMkLst>
        <pc:spChg chg="mod">
          <ac:chgData name="Sangyeon Lee" userId="10b55192483d3ddf" providerId="LiveId" clId="{19369C31-7BC1-411F-BA83-1CA5E54E1556}" dt="2024-02-12T08:41:42.850" v="2547" actId="20577"/>
          <ac:spMkLst>
            <pc:docMk/>
            <pc:sldMk cId="225417455" sldId="353"/>
            <ac:spMk id="2" creationId="{6D94CAE1-1AA9-EA78-645D-0D4121CDF0C9}"/>
          </ac:spMkLst>
        </pc:spChg>
        <pc:spChg chg="mod">
          <ac:chgData name="Sangyeon Lee" userId="10b55192483d3ddf" providerId="LiveId" clId="{19369C31-7BC1-411F-BA83-1CA5E54E1556}" dt="2024-02-10T22:16:15.030" v="2279" actId="20577"/>
          <ac:spMkLst>
            <pc:docMk/>
            <pc:sldMk cId="225417455" sldId="353"/>
            <ac:spMk id="338" creationId="{D321E337-EE00-0460-12CA-E7CD2AE876FE}"/>
          </ac:spMkLst>
        </pc:spChg>
        <pc:picChg chg="add del mod">
          <ac:chgData name="Sangyeon Lee" userId="10b55192483d3ddf" providerId="LiveId" clId="{19369C31-7BC1-411F-BA83-1CA5E54E1556}" dt="2024-02-12T08:41:40.536" v="2545" actId="478"/>
          <ac:picMkLst>
            <pc:docMk/>
            <pc:sldMk cId="225417455" sldId="353"/>
            <ac:picMk id="4" creationId="{DC1417B3-BC66-514C-9B41-B99B54154E38}"/>
          </ac:picMkLst>
        </pc:picChg>
        <pc:picChg chg="del">
          <ac:chgData name="Sangyeon Lee" userId="10b55192483d3ddf" providerId="LiveId" clId="{19369C31-7BC1-411F-BA83-1CA5E54E1556}" dt="2024-02-10T21:40:09.547" v="1826" actId="478"/>
          <ac:picMkLst>
            <pc:docMk/>
            <pc:sldMk cId="225417455" sldId="353"/>
            <ac:picMk id="5" creationId="{DA0F550D-8281-40FD-4C72-5A0B70FF8372}"/>
          </ac:picMkLst>
        </pc:picChg>
        <pc:picChg chg="add mod">
          <ac:chgData name="Sangyeon Lee" userId="10b55192483d3ddf" providerId="LiveId" clId="{19369C31-7BC1-411F-BA83-1CA5E54E1556}" dt="2024-02-12T08:41:46.310" v="2549" actId="1076"/>
          <ac:picMkLst>
            <pc:docMk/>
            <pc:sldMk cId="225417455" sldId="353"/>
            <ac:picMk id="5" creationId="{E32CA219-517A-AB52-35E6-54B6B7B98513}"/>
          </ac:picMkLst>
        </pc:picChg>
        <pc:picChg chg="add del mod">
          <ac:chgData name="Sangyeon Lee" userId="10b55192483d3ddf" providerId="LiveId" clId="{19369C31-7BC1-411F-BA83-1CA5E54E1556}" dt="2024-02-12T08:41:40.968" v="2546" actId="478"/>
          <ac:picMkLst>
            <pc:docMk/>
            <pc:sldMk cId="225417455" sldId="353"/>
            <ac:picMk id="7" creationId="{A1852622-18DF-2AAA-1FBA-271199EA7178}"/>
          </ac:picMkLst>
        </pc:picChg>
      </pc:sldChg>
      <pc:sldChg chg="modSp add mod ord">
        <pc:chgData name="Sangyeon Lee" userId="10b55192483d3ddf" providerId="LiveId" clId="{19369C31-7BC1-411F-BA83-1CA5E54E1556}" dt="2024-02-11T15:27:20.920" v="2454" actId="20577"/>
        <pc:sldMkLst>
          <pc:docMk/>
          <pc:sldMk cId="1042551909" sldId="354"/>
        </pc:sldMkLst>
        <pc:spChg chg="mod">
          <ac:chgData name="Sangyeon Lee" userId="10b55192483d3ddf" providerId="LiveId" clId="{19369C31-7BC1-411F-BA83-1CA5E54E1556}" dt="2024-02-11T15:27:20.920" v="2454" actId="20577"/>
          <ac:spMkLst>
            <pc:docMk/>
            <pc:sldMk cId="1042551909" sldId="354"/>
            <ac:spMk id="116" creationId="{C2FD28F5-4382-F6E3-A025-CC7577904175}"/>
          </ac:spMkLst>
        </pc:spChg>
      </pc:sldChg>
      <pc:sldChg chg="addSp delSp modSp add mod">
        <pc:chgData name="Sangyeon Lee" userId="10b55192483d3ddf" providerId="LiveId" clId="{19369C31-7BC1-411F-BA83-1CA5E54E1556}" dt="2024-02-10T22:16:19.312" v="2283" actId="20577"/>
        <pc:sldMkLst>
          <pc:docMk/>
          <pc:sldMk cId="3537389219" sldId="355"/>
        </pc:sldMkLst>
        <pc:spChg chg="mod">
          <ac:chgData name="Sangyeon Lee" userId="10b55192483d3ddf" providerId="LiveId" clId="{19369C31-7BC1-411F-BA83-1CA5E54E1556}" dt="2024-02-10T22:11:47.689" v="2225" actId="20577"/>
          <ac:spMkLst>
            <pc:docMk/>
            <pc:sldMk cId="3537389219" sldId="355"/>
            <ac:spMk id="2" creationId="{6955A170-C93B-A769-6A7A-E3D585682767}"/>
          </ac:spMkLst>
        </pc:spChg>
        <pc:spChg chg="mod">
          <ac:chgData name="Sangyeon Lee" userId="10b55192483d3ddf" providerId="LiveId" clId="{19369C31-7BC1-411F-BA83-1CA5E54E1556}" dt="2024-02-10T22:16:19.312" v="2283" actId="20577"/>
          <ac:spMkLst>
            <pc:docMk/>
            <pc:sldMk cId="3537389219" sldId="355"/>
            <ac:spMk id="338" creationId="{1567DC1C-A1EF-11B9-60EE-0F5C96C8439E}"/>
          </ac:spMkLst>
        </pc:spChg>
        <pc:picChg chg="del">
          <ac:chgData name="Sangyeon Lee" userId="10b55192483d3ddf" providerId="LiveId" clId="{19369C31-7BC1-411F-BA83-1CA5E54E1556}" dt="2024-02-10T22:01:32.624" v="2015" actId="478"/>
          <ac:picMkLst>
            <pc:docMk/>
            <pc:sldMk cId="3537389219" sldId="355"/>
            <ac:picMk id="4" creationId="{A6696DB5-9516-BFAB-2D06-769B3E3ABA7B}"/>
          </ac:picMkLst>
        </pc:picChg>
        <pc:picChg chg="add mod">
          <ac:chgData name="Sangyeon Lee" userId="10b55192483d3ddf" providerId="LiveId" clId="{19369C31-7BC1-411F-BA83-1CA5E54E1556}" dt="2024-02-10T22:10:59.273" v="2196" actId="1076"/>
          <ac:picMkLst>
            <pc:docMk/>
            <pc:sldMk cId="3537389219" sldId="355"/>
            <ac:picMk id="5" creationId="{A998AF06-A11B-4CDB-9F9F-7EEED32BA788}"/>
          </ac:picMkLst>
        </pc:picChg>
        <pc:picChg chg="del">
          <ac:chgData name="Sangyeon Lee" userId="10b55192483d3ddf" providerId="LiveId" clId="{19369C31-7BC1-411F-BA83-1CA5E54E1556}" dt="2024-02-10T22:01:57.753" v="2018" actId="478"/>
          <ac:picMkLst>
            <pc:docMk/>
            <pc:sldMk cId="3537389219" sldId="355"/>
            <ac:picMk id="7" creationId="{14049EF0-543E-8DB2-5091-0DCE0545C9CF}"/>
          </ac:picMkLst>
        </pc:picChg>
        <pc:picChg chg="add mod">
          <ac:chgData name="Sangyeon Lee" userId="10b55192483d3ddf" providerId="LiveId" clId="{19369C31-7BC1-411F-BA83-1CA5E54E1556}" dt="2024-02-10T22:11:00.760" v="2197" actId="1076"/>
          <ac:picMkLst>
            <pc:docMk/>
            <pc:sldMk cId="3537389219" sldId="355"/>
            <ac:picMk id="8" creationId="{934503DE-29F7-4C59-E63B-E05AE91A47BD}"/>
          </ac:picMkLst>
        </pc:picChg>
      </pc:sldChg>
      <pc:sldChg chg="addSp delSp modSp add mod">
        <pc:chgData name="Sangyeon Lee" userId="10b55192483d3ddf" providerId="LiveId" clId="{19369C31-7BC1-411F-BA83-1CA5E54E1556}" dt="2024-02-10T22:16:24.254" v="2287" actId="20577"/>
        <pc:sldMkLst>
          <pc:docMk/>
          <pc:sldMk cId="1356776552" sldId="356"/>
        </pc:sldMkLst>
        <pc:spChg chg="mod">
          <ac:chgData name="Sangyeon Lee" userId="10b55192483d3ddf" providerId="LiveId" clId="{19369C31-7BC1-411F-BA83-1CA5E54E1556}" dt="2024-02-10T22:08:49.666" v="2139"/>
          <ac:spMkLst>
            <pc:docMk/>
            <pc:sldMk cId="1356776552" sldId="356"/>
            <ac:spMk id="2" creationId="{923F6CB6-113C-0F35-D46D-1844E3F0CB28}"/>
          </ac:spMkLst>
        </pc:spChg>
        <pc:spChg chg="mod">
          <ac:chgData name="Sangyeon Lee" userId="10b55192483d3ddf" providerId="LiveId" clId="{19369C31-7BC1-411F-BA83-1CA5E54E1556}" dt="2024-02-10T22:16:24.254" v="2287" actId="20577"/>
          <ac:spMkLst>
            <pc:docMk/>
            <pc:sldMk cId="1356776552" sldId="356"/>
            <ac:spMk id="338" creationId="{649DDD68-9399-D988-1A7E-66DCEB46BD76}"/>
          </ac:spMkLst>
        </pc:spChg>
        <pc:picChg chg="add mod">
          <ac:chgData name="Sangyeon Lee" userId="10b55192483d3ddf" providerId="LiveId" clId="{19369C31-7BC1-411F-BA83-1CA5E54E1556}" dt="2024-02-10T22:08:00.464" v="2116" actId="1076"/>
          <ac:picMkLst>
            <pc:docMk/>
            <pc:sldMk cId="1356776552" sldId="356"/>
            <ac:picMk id="4" creationId="{33E0D38D-CC85-6FE6-328C-BFAF159AD0F4}"/>
          </ac:picMkLst>
        </pc:picChg>
        <pc:picChg chg="del">
          <ac:chgData name="Sangyeon Lee" userId="10b55192483d3ddf" providerId="LiveId" clId="{19369C31-7BC1-411F-BA83-1CA5E54E1556}" dt="2024-02-10T22:03:58.188" v="2049" actId="478"/>
          <ac:picMkLst>
            <pc:docMk/>
            <pc:sldMk cId="1356776552" sldId="356"/>
            <ac:picMk id="5" creationId="{C9CEB97E-0F3D-3EBD-C477-0D65CC55C274}"/>
          </ac:picMkLst>
        </pc:picChg>
        <pc:picChg chg="del">
          <ac:chgData name="Sangyeon Lee" userId="10b55192483d3ddf" providerId="LiveId" clId="{19369C31-7BC1-411F-BA83-1CA5E54E1556}" dt="2024-02-10T22:03:58.691" v="2050" actId="478"/>
          <ac:picMkLst>
            <pc:docMk/>
            <pc:sldMk cId="1356776552" sldId="356"/>
            <ac:picMk id="8" creationId="{FBFD4059-36A7-9DD3-A763-5CDEB362E946}"/>
          </ac:picMkLst>
        </pc:picChg>
      </pc:sldChg>
      <pc:sldChg chg="delSp modSp add del mod ord">
        <pc:chgData name="Sangyeon Lee" userId="10b55192483d3ddf" providerId="LiveId" clId="{19369C31-7BC1-411F-BA83-1CA5E54E1556}" dt="2024-02-10T22:11:12.847" v="2201" actId="47"/>
        <pc:sldMkLst>
          <pc:docMk/>
          <pc:sldMk cId="2568448071" sldId="357"/>
        </pc:sldMkLst>
        <pc:spChg chg="mod">
          <ac:chgData name="Sangyeon Lee" userId="10b55192483d3ddf" providerId="LiveId" clId="{19369C31-7BC1-411F-BA83-1CA5E54E1556}" dt="2024-02-10T22:10:08.485" v="2164" actId="20577"/>
          <ac:spMkLst>
            <pc:docMk/>
            <pc:sldMk cId="2568448071" sldId="357"/>
            <ac:spMk id="2" creationId="{EC75D4FC-5B49-34A5-B5CC-E397B1B2FB31}"/>
          </ac:spMkLst>
        </pc:spChg>
        <pc:picChg chg="del">
          <ac:chgData name="Sangyeon Lee" userId="10b55192483d3ddf" providerId="LiveId" clId="{19369C31-7BC1-411F-BA83-1CA5E54E1556}" dt="2024-02-10T22:10:10.109" v="2165" actId="478"/>
          <ac:picMkLst>
            <pc:docMk/>
            <pc:sldMk cId="2568448071" sldId="357"/>
            <ac:picMk id="5" creationId="{F3C6F98E-6532-3049-389B-E757EA4A3591}"/>
          </ac:picMkLst>
        </pc:picChg>
        <pc:picChg chg="del">
          <ac:chgData name="Sangyeon Lee" userId="10b55192483d3ddf" providerId="LiveId" clId="{19369C31-7BC1-411F-BA83-1CA5E54E1556}" dt="2024-02-10T22:10:10.416" v="2166" actId="478"/>
          <ac:picMkLst>
            <pc:docMk/>
            <pc:sldMk cId="2568448071" sldId="357"/>
            <ac:picMk id="8" creationId="{EA549DA9-E11F-CF73-5D49-C7C1941613F7}"/>
          </ac:picMkLst>
        </pc:picChg>
      </pc:sldChg>
      <pc:sldChg chg="addSp delSp modSp add mod ord">
        <pc:chgData name="Sangyeon Lee" userId="10b55192483d3ddf" providerId="LiveId" clId="{19369C31-7BC1-411F-BA83-1CA5E54E1556}" dt="2024-02-10T22:24:58.137" v="2410" actId="20577"/>
        <pc:sldMkLst>
          <pc:docMk/>
          <pc:sldMk cId="3435439417" sldId="358"/>
        </pc:sldMkLst>
        <pc:spChg chg="mod">
          <ac:chgData name="Sangyeon Lee" userId="10b55192483d3ddf" providerId="LiveId" clId="{19369C31-7BC1-411F-BA83-1CA5E54E1556}" dt="2024-02-10T22:24:58.137" v="2410" actId="20577"/>
          <ac:spMkLst>
            <pc:docMk/>
            <pc:sldMk cId="3435439417" sldId="358"/>
            <ac:spMk id="2" creationId="{96D19C41-0DB0-08E3-C04E-6CB02EEC782A}"/>
          </ac:spMkLst>
        </pc:spChg>
        <pc:spChg chg="mod">
          <ac:chgData name="Sangyeon Lee" userId="10b55192483d3ddf" providerId="LiveId" clId="{19369C31-7BC1-411F-BA83-1CA5E54E1556}" dt="2024-02-10T22:16:29.375" v="2291" actId="20577"/>
          <ac:spMkLst>
            <pc:docMk/>
            <pc:sldMk cId="3435439417" sldId="358"/>
            <ac:spMk id="338" creationId="{48EB19FC-8406-C641-254A-AC2132403E35}"/>
          </ac:spMkLst>
        </pc:spChg>
        <pc:picChg chg="add mod">
          <ac:chgData name="Sangyeon Lee" userId="10b55192483d3ddf" providerId="LiveId" clId="{19369C31-7BC1-411F-BA83-1CA5E54E1556}" dt="2024-02-10T22:24:33.008" v="2406" actId="14100"/>
          <ac:picMkLst>
            <pc:docMk/>
            <pc:sldMk cId="3435439417" sldId="358"/>
            <ac:picMk id="4" creationId="{038BC752-2C76-444D-DA18-5FC0C949AB43}"/>
          </ac:picMkLst>
        </pc:picChg>
        <pc:picChg chg="del">
          <ac:chgData name="Sangyeon Lee" userId="10b55192483d3ddf" providerId="LiveId" clId="{19369C31-7BC1-411F-BA83-1CA5E54E1556}" dt="2024-02-10T22:13:56.284" v="2253" actId="478"/>
          <ac:picMkLst>
            <pc:docMk/>
            <pc:sldMk cId="3435439417" sldId="358"/>
            <ac:picMk id="5" creationId="{6809B8DC-0793-E46D-5E9E-BA14D545C59F}"/>
          </ac:picMkLst>
        </pc:picChg>
        <pc:picChg chg="add mod">
          <ac:chgData name="Sangyeon Lee" userId="10b55192483d3ddf" providerId="LiveId" clId="{19369C31-7BC1-411F-BA83-1CA5E54E1556}" dt="2024-02-10T22:24:35.133" v="2407" actId="14100"/>
          <ac:picMkLst>
            <pc:docMk/>
            <pc:sldMk cId="3435439417" sldId="358"/>
            <ac:picMk id="7" creationId="{0431DAD8-192D-C40C-9E55-2B84773FD7D2}"/>
          </ac:picMkLst>
        </pc:picChg>
        <pc:picChg chg="del">
          <ac:chgData name="Sangyeon Lee" userId="10b55192483d3ddf" providerId="LiveId" clId="{19369C31-7BC1-411F-BA83-1CA5E54E1556}" dt="2024-02-10T22:13:56.717" v="2254" actId="478"/>
          <ac:picMkLst>
            <pc:docMk/>
            <pc:sldMk cId="3435439417" sldId="358"/>
            <ac:picMk id="8" creationId="{6AD50AD8-E047-9B5F-ADA3-338724645EBB}"/>
          </ac:picMkLst>
        </pc:picChg>
      </pc:sldChg>
      <pc:sldChg chg="delSp modSp add del mod ord">
        <pc:chgData name="Sangyeon Lee" userId="10b55192483d3ddf" providerId="LiveId" clId="{19369C31-7BC1-411F-BA83-1CA5E54E1556}" dt="2024-02-10T22:25:02.936" v="2411" actId="47"/>
        <pc:sldMkLst>
          <pc:docMk/>
          <pc:sldMk cId="529026552" sldId="359"/>
        </pc:sldMkLst>
        <pc:spChg chg="mod">
          <ac:chgData name="Sangyeon Lee" userId="10b55192483d3ddf" providerId="LiveId" clId="{19369C31-7BC1-411F-BA83-1CA5E54E1556}" dt="2024-02-10T22:21:25.194" v="2391" actId="20577"/>
          <ac:spMkLst>
            <pc:docMk/>
            <pc:sldMk cId="529026552" sldId="359"/>
            <ac:spMk id="2" creationId="{FE529510-F460-6CD4-0F9F-D285A6926856}"/>
          </ac:spMkLst>
        </pc:spChg>
        <pc:spChg chg="mod">
          <ac:chgData name="Sangyeon Lee" userId="10b55192483d3ddf" providerId="LiveId" clId="{19369C31-7BC1-411F-BA83-1CA5E54E1556}" dt="2024-02-10T22:21:38.810" v="2395" actId="20577"/>
          <ac:spMkLst>
            <pc:docMk/>
            <pc:sldMk cId="529026552" sldId="359"/>
            <ac:spMk id="338" creationId="{F8526B1C-A09F-2A54-B028-BE2CCAA40E5F}"/>
          </ac:spMkLst>
        </pc:spChg>
        <pc:picChg chg="del">
          <ac:chgData name="Sangyeon Lee" userId="10b55192483d3ddf" providerId="LiveId" clId="{19369C31-7BC1-411F-BA83-1CA5E54E1556}" dt="2024-02-10T22:20:29.613" v="2308" actId="478"/>
          <ac:picMkLst>
            <pc:docMk/>
            <pc:sldMk cId="529026552" sldId="359"/>
            <ac:picMk id="4" creationId="{C11D8980-180A-5A2B-1DF1-595615D2A4E1}"/>
          </ac:picMkLst>
        </pc:picChg>
      </pc:sldChg>
      <pc:sldChg chg="modSp add mod ord">
        <pc:chgData name="Sangyeon Lee" userId="10b55192483d3ddf" providerId="LiveId" clId="{19369C31-7BC1-411F-BA83-1CA5E54E1556}" dt="2024-02-19T00:39:23.432" v="2905" actId="1076"/>
        <pc:sldMkLst>
          <pc:docMk/>
          <pc:sldMk cId="1143106889" sldId="359"/>
        </pc:sldMkLst>
        <pc:spChg chg="mod">
          <ac:chgData name="Sangyeon Lee" userId="10b55192483d3ddf" providerId="LiveId" clId="{19369C31-7BC1-411F-BA83-1CA5E54E1556}" dt="2024-02-19T00:39:23.432" v="2905" actId="1076"/>
          <ac:spMkLst>
            <pc:docMk/>
            <pc:sldMk cId="1143106889" sldId="359"/>
            <ac:spMk id="116" creationId="{D7E0454E-4D90-18A1-46B0-132E216C115D}"/>
          </ac:spMkLst>
        </pc:spChg>
      </pc:sldChg>
      <pc:sldChg chg="addSp delSp modSp add mod ord">
        <pc:chgData name="Sangyeon Lee" userId="10b55192483d3ddf" providerId="LiveId" clId="{19369C31-7BC1-411F-BA83-1CA5E54E1556}" dt="2024-02-19T18:48:28.023" v="3398" actId="20577"/>
        <pc:sldMkLst>
          <pc:docMk/>
          <pc:sldMk cId="3241116843" sldId="360"/>
        </pc:sldMkLst>
        <pc:spChg chg="mod">
          <ac:chgData name="Sangyeon Lee" userId="10b55192483d3ddf" providerId="LiveId" clId="{19369C31-7BC1-411F-BA83-1CA5E54E1556}" dt="2024-02-19T18:48:28.023" v="3398" actId="20577"/>
          <ac:spMkLst>
            <pc:docMk/>
            <pc:sldMk cId="3241116843" sldId="360"/>
            <ac:spMk id="2" creationId="{B2658116-C3D3-C092-9C64-30346F549C4B}"/>
          </ac:spMkLst>
        </pc:spChg>
        <pc:spChg chg="add del mod">
          <ac:chgData name="Sangyeon Lee" userId="10b55192483d3ddf" providerId="LiveId" clId="{19369C31-7BC1-411F-BA83-1CA5E54E1556}" dt="2024-02-19T00:34:20.435" v="2677" actId="478"/>
          <ac:spMkLst>
            <pc:docMk/>
            <pc:sldMk cId="3241116843" sldId="360"/>
            <ac:spMk id="4" creationId="{B4B6015E-B590-5397-3E44-E43093FAA015}"/>
          </ac:spMkLst>
        </pc:spChg>
        <pc:spChg chg="mod">
          <ac:chgData name="Sangyeon Lee" userId="10b55192483d3ddf" providerId="LiveId" clId="{19369C31-7BC1-411F-BA83-1CA5E54E1556}" dt="2024-02-11T04:17:41.104" v="2437" actId="20577"/>
          <ac:spMkLst>
            <pc:docMk/>
            <pc:sldMk cId="3241116843" sldId="360"/>
            <ac:spMk id="338" creationId="{A89700F8-E9B1-6ECC-E203-5193BC743378}"/>
          </ac:spMkLst>
        </pc:spChg>
        <pc:picChg chg="del">
          <ac:chgData name="Sangyeon Lee" userId="10b55192483d3ddf" providerId="LiveId" clId="{19369C31-7BC1-411F-BA83-1CA5E54E1556}" dt="2024-02-11T05:19:31.092" v="2441" actId="478"/>
          <ac:picMkLst>
            <pc:docMk/>
            <pc:sldMk cId="3241116843" sldId="360"/>
            <ac:picMk id="4" creationId="{1E8D566D-66D7-B74B-41DC-B5960617649D}"/>
          </ac:picMkLst>
        </pc:picChg>
        <pc:picChg chg="add mod">
          <ac:chgData name="Sangyeon Lee" userId="10b55192483d3ddf" providerId="LiveId" clId="{19369C31-7BC1-411F-BA83-1CA5E54E1556}" dt="2024-02-19T18:47:47.050" v="3355" actId="14100"/>
          <ac:picMkLst>
            <pc:docMk/>
            <pc:sldMk cId="3241116843" sldId="360"/>
            <ac:picMk id="4" creationId="{50702FF3-2D42-07CA-5C5B-6B28EFC92AA7}"/>
          </ac:picMkLst>
        </pc:picChg>
        <pc:picChg chg="add del mod">
          <ac:chgData name="Sangyeon Lee" userId="10b55192483d3ddf" providerId="LiveId" clId="{19369C31-7BC1-411F-BA83-1CA5E54E1556}" dt="2024-02-19T00:43:06.667" v="2938" actId="478"/>
          <ac:picMkLst>
            <pc:docMk/>
            <pc:sldMk cId="3241116843" sldId="360"/>
            <ac:picMk id="6" creationId="{EC5E0A6B-3D1B-A952-DCC2-7220750A06FA}"/>
          </ac:picMkLst>
        </pc:picChg>
        <pc:picChg chg="del">
          <ac:chgData name="Sangyeon Lee" userId="10b55192483d3ddf" providerId="LiveId" clId="{19369C31-7BC1-411F-BA83-1CA5E54E1556}" dt="2024-02-11T05:19:31.546" v="2442" actId="478"/>
          <ac:picMkLst>
            <pc:docMk/>
            <pc:sldMk cId="3241116843" sldId="360"/>
            <ac:picMk id="7" creationId="{04DBD503-8781-81F0-C5FC-71BC329A58D2}"/>
          </ac:picMkLst>
        </pc:picChg>
        <pc:picChg chg="add mod">
          <ac:chgData name="Sangyeon Lee" userId="10b55192483d3ddf" providerId="LiveId" clId="{19369C31-7BC1-411F-BA83-1CA5E54E1556}" dt="2024-02-19T18:44:23.363" v="3343" actId="1076"/>
          <ac:picMkLst>
            <pc:docMk/>
            <pc:sldMk cId="3241116843" sldId="360"/>
            <ac:picMk id="8" creationId="{71BBDA3A-1A93-9BDF-BC53-006CEB4DB354}"/>
          </ac:picMkLst>
        </pc:picChg>
        <pc:picChg chg="add mod">
          <ac:chgData name="Sangyeon Lee" userId="10b55192483d3ddf" providerId="LiveId" clId="{19369C31-7BC1-411F-BA83-1CA5E54E1556}" dt="2024-02-19T18:44:41.798" v="3350" actId="1076"/>
          <ac:picMkLst>
            <pc:docMk/>
            <pc:sldMk cId="3241116843" sldId="360"/>
            <ac:picMk id="10" creationId="{125BE939-D5CE-3155-4B6A-4FED0DCD35F1}"/>
          </ac:picMkLst>
        </pc:picChg>
      </pc:sldChg>
      <pc:sldChg chg="addSp delSp modSp add mod">
        <pc:chgData name="Sangyeon Lee" userId="10b55192483d3ddf" providerId="LiveId" clId="{19369C31-7BC1-411F-BA83-1CA5E54E1556}" dt="2024-02-12T08:42:24.906" v="2556" actId="1076"/>
        <pc:sldMkLst>
          <pc:docMk/>
          <pc:sldMk cId="1778228404" sldId="361"/>
        </pc:sldMkLst>
        <pc:picChg chg="del">
          <ac:chgData name="Sangyeon Lee" userId="10b55192483d3ddf" providerId="LiveId" clId="{19369C31-7BC1-411F-BA83-1CA5E54E1556}" dt="2024-02-12T08:41:50.629" v="2550" actId="478"/>
          <ac:picMkLst>
            <pc:docMk/>
            <pc:sldMk cId="1778228404" sldId="361"/>
            <ac:picMk id="4" creationId="{7FD04968-8526-C6A0-6622-8A930D7DE9B6}"/>
          </ac:picMkLst>
        </pc:picChg>
        <pc:picChg chg="add mod">
          <ac:chgData name="Sangyeon Lee" userId="10b55192483d3ddf" providerId="LiveId" clId="{19369C31-7BC1-411F-BA83-1CA5E54E1556}" dt="2024-02-12T08:42:08.786" v="2554" actId="1076"/>
          <ac:picMkLst>
            <pc:docMk/>
            <pc:sldMk cId="1778228404" sldId="361"/>
            <ac:picMk id="5" creationId="{946A4105-20BD-1C97-8391-AD63969C09EE}"/>
          </ac:picMkLst>
        </pc:picChg>
        <pc:picChg chg="del">
          <ac:chgData name="Sangyeon Lee" userId="10b55192483d3ddf" providerId="LiveId" clId="{19369C31-7BC1-411F-BA83-1CA5E54E1556}" dt="2024-02-12T08:41:50.943" v="2551" actId="478"/>
          <ac:picMkLst>
            <pc:docMk/>
            <pc:sldMk cId="1778228404" sldId="361"/>
            <ac:picMk id="7" creationId="{3A9C1850-1E50-F144-6FC1-4187A8EDB004}"/>
          </ac:picMkLst>
        </pc:picChg>
        <pc:picChg chg="add mod">
          <ac:chgData name="Sangyeon Lee" userId="10b55192483d3ddf" providerId="LiveId" clId="{19369C31-7BC1-411F-BA83-1CA5E54E1556}" dt="2024-02-12T08:42:24.906" v="2556" actId="1076"/>
          <ac:picMkLst>
            <pc:docMk/>
            <pc:sldMk cId="1778228404" sldId="361"/>
            <ac:picMk id="8" creationId="{60B1F84E-393D-E458-74F0-06EDB4B94335}"/>
          </ac:picMkLst>
        </pc:picChg>
      </pc:sldChg>
      <pc:sldChg chg="addSp delSp modSp add mod">
        <pc:chgData name="Sangyeon Lee" userId="10b55192483d3ddf" providerId="LiveId" clId="{19369C31-7BC1-411F-BA83-1CA5E54E1556}" dt="2024-02-19T18:54:36.326" v="3548" actId="20577"/>
        <pc:sldMkLst>
          <pc:docMk/>
          <pc:sldMk cId="1346249872" sldId="362"/>
        </pc:sldMkLst>
        <pc:spChg chg="mod">
          <ac:chgData name="Sangyeon Lee" userId="10b55192483d3ddf" providerId="LiveId" clId="{19369C31-7BC1-411F-BA83-1CA5E54E1556}" dt="2024-02-19T18:54:36.326" v="3548" actId="20577"/>
          <ac:spMkLst>
            <pc:docMk/>
            <pc:sldMk cId="1346249872" sldId="362"/>
            <ac:spMk id="2" creationId="{B2658116-C3D3-C092-9C64-30346F549C4B}"/>
          </ac:spMkLst>
        </pc:spChg>
        <pc:picChg chg="add mod">
          <ac:chgData name="Sangyeon Lee" userId="10b55192483d3ddf" providerId="LiveId" clId="{19369C31-7BC1-411F-BA83-1CA5E54E1556}" dt="2024-02-19T18:54:24.938" v="3524" actId="1076"/>
          <ac:picMkLst>
            <pc:docMk/>
            <pc:sldMk cId="1346249872" sldId="362"/>
            <ac:picMk id="3" creationId="{085340FB-A320-0563-06FA-67CD09876BEF}"/>
          </ac:picMkLst>
        </pc:picChg>
        <pc:picChg chg="add mod">
          <ac:chgData name="Sangyeon Lee" userId="10b55192483d3ddf" providerId="LiveId" clId="{19369C31-7BC1-411F-BA83-1CA5E54E1556}" dt="2024-02-19T18:54:07.319" v="3520" actId="1076"/>
          <ac:picMkLst>
            <pc:docMk/>
            <pc:sldMk cId="1346249872" sldId="362"/>
            <ac:picMk id="4" creationId="{4FE283BF-A42D-2612-2670-7F5F22D8A8CA}"/>
          </ac:picMkLst>
        </pc:picChg>
        <pc:picChg chg="del">
          <ac:chgData name="Sangyeon Lee" userId="10b55192483d3ddf" providerId="LiveId" clId="{19369C31-7BC1-411F-BA83-1CA5E54E1556}" dt="2024-02-19T00:48:27.474" v="2952" actId="478"/>
          <ac:picMkLst>
            <pc:docMk/>
            <pc:sldMk cId="1346249872" sldId="362"/>
            <ac:picMk id="8" creationId="{71BBDA3A-1A93-9BDF-BC53-006CEB4DB354}"/>
          </ac:picMkLst>
        </pc:picChg>
        <pc:picChg chg="del">
          <ac:chgData name="Sangyeon Lee" userId="10b55192483d3ddf" providerId="LiveId" clId="{19369C31-7BC1-411F-BA83-1CA5E54E1556}" dt="2024-02-19T00:48:26.538" v="2951" actId="478"/>
          <ac:picMkLst>
            <pc:docMk/>
            <pc:sldMk cId="1346249872" sldId="362"/>
            <ac:picMk id="10" creationId="{125BE939-D5CE-3155-4B6A-4FED0DCD35F1}"/>
          </ac:picMkLst>
        </pc:picChg>
      </pc:sldChg>
      <pc:sldChg chg="addSp delSp modSp add mod">
        <pc:chgData name="Sangyeon Lee" userId="10b55192483d3ddf" providerId="LiveId" clId="{19369C31-7BC1-411F-BA83-1CA5E54E1556}" dt="2024-02-19T19:08:05.894" v="3838" actId="20577"/>
        <pc:sldMkLst>
          <pc:docMk/>
          <pc:sldMk cId="1052661595" sldId="363"/>
        </pc:sldMkLst>
        <pc:spChg chg="mod">
          <ac:chgData name="Sangyeon Lee" userId="10b55192483d3ddf" providerId="LiveId" clId="{19369C31-7BC1-411F-BA83-1CA5E54E1556}" dt="2024-02-19T19:08:05.894" v="3838" actId="20577"/>
          <ac:spMkLst>
            <pc:docMk/>
            <pc:sldMk cId="1052661595" sldId="363"/>
            <ac:spMk id="2" creationId="{B2658116-C3D3-C092-9C64-30346F549C4B}"/>
          </ac:spMkLst>
        </pc:spChg>
        <pc:picChg chg="del">
          <ac:chgData name="Sangyeon Lee" userId="10b55192483d3ddf" providerId="LiveId" clId="{19369C31-7BC1-411F-BA83-1CA5E54E1556}" dt="2024-02-19T00:56:01.664" v="3263" actId="478"/>
          <ac:picMkLst>
            <pc:docMk/>
            <pc:sldMk cId="1052661595" sldId="363"/>
            <ac:picMk id="4" creationId="{4FE283BF-A42D-2612-2670-7F5F22D8A8CA}"/>
          </ac:picMkLst>
        </pc:picChg>
        <pc:picChg chg="add mod">
          <ac:chgData name="Sangyeon Lee" userId="10b55192483d3ddf" providerId="LiveId" clId="{19369C31-7BC1-411F-BA83-1CA5E54E1556}" dt="2024-02-19T19:01:11.459" v="3672" actId="1076"/>
          <ac:picMkLst>
            <pc:docMk/>
            <pc:sldMk cId="1052661595" sldId="363"/>
            <ac:picMk id="4" creationId="{AC464D94-B2DC-E282-6086-64FDC2F8FBB6}"/>
          </ac:picMkLst>
        </pc:picChg>
        <pc:picChg chg="add del mod">
          <ac:chgData name="Sangyeon Lee" userId="10b55192483d3ddf" providerId="LiveId" clId="{19369C31-7BC1-411F-BA83-1CA5E54E1556}" dt="2024-02-19T18:56:39.198" v="3552" actId="478"/>
          <ac:picMkLst>
            <pc:docMk/>
            <pc:sldMk cId="1052661595" sldId="363"/>
            <ac:picMk id="5" creationId="{5DA5FC46-04C3-D806-C3D8-35414A264716}"/>
          </ac:picMkLst>
        </pc:picChg>
        <pc:picChg chg="add del mod">
          <ac:chgData name="Sangyeon Lee" userId="10b55192483d3ddf" providerId="LiveId" clId="{19369C31-7BC1-411F-BA83-1CA5E54E1556}" dt="2024-02-19T18:56:39.817" v="3553" actId="478"/>
          <ac:picMkLst>
            <pc:docMk/>
            <pc:sldMk cId="1052661595" sldId="363"/>
            <ac:picMk id="7" creationId="{39EB01E7-B762-1067-63AA-C82A6A8EC160}"/>
          </ac:picMkLst>
        </pc:picChg>
        <pc:picChg chg="add mod">
          <ac:chgData name="Sangyeon Lee" userId="10b55192483d3ddf" providerId="LiveId" clId="{19369C31-7BC1-411F-BA83-1CA5E54E1556}" dt="2024-02-19T19:01:49.823" v="3682" actId="1076"/>
          <ac:picMkLst>
            <pc:docMk/>
            <pc:sldMk cId="1052661595" sldId="363"/>
            <ac:picMk id="8" creationId="{2DD7DBF7-77C3-7187-E9AB-4A0BBA2BF0B0}"/>
          </ac:picMkLst>
        </pc:picChg>
        <pc:picChg chg="add mod">
          <ac:chgData name="Sangyeon Lee" userId="10b55192483d3ddf" providerId="LiveId" clId="{19369C31-7BC1-411F-BA83-1CA5E54E1556}" dt="2024-02-19T19:01:48.185" v="3681" actId="1076"/>
          <ac:picMkLst>
            <pc:docMk/>
            <pc:sldMk cId="1052661595" sldId="363"/>
            <ac:picMk id="10" creationId="{952462E5-D96B-B318-1F36-9CE94AE71316}"/>
          </ac:picMkLst>
        </pc:picChg>
      </pc:sldChg>
      <pc:sldChg chg="add del">
        <pc:chgData name="Sangyeon Lee" userId="10b55192483d3ddf" providerId="LiveId" clId="{19369C31-7BC1-411F-BA83-1CA5E54E1556}" dt="2024-02-19T19:08:16.299" v="3839" actId="47"/>
        <pc:sldMkLst>
          <pc:docMk/>
          <pc:sldMk cId="368584616" sldId="364"/>
        </pc:sldMkLst>
      </pc:sldChg>
      <pc:sldChg chg="delSp modSp add mod">
        <pc:chgData name="Sangyeon Lee" userId="10b55192483d3ddf" providerId="LiveId" clId="{19369C31-7BC1-411F-BA83-1CA5E54E1556}" dt="2024-02-19T19:07:49.919" v="3828" actId="20577"/>
        <pc:sldMkLst>
          <pc:docMk/>
          <pc:sldMk cId="129961850" sldId="365"/>
        </pc:sldMkLst>
        <pc:spChg chg="mod">
          <ac:chgData name="Sangyeon Lee" userId="10b55192483d3ddf" providerId="LiveId" clId="{19369C31-7BC1-411F-BA83-1CA5E54E1556}" dt="2024-02-19T19:07:49.919" v="3828" actId="20577"/>
          <ac:spMkLst>
            <pc:docMk/>
            <pc:sldMk cId="129961850" sldId="365"/>
            <ac:spMk id="2" creationId="{B2658116-C3D3-C092-9C64-30346F549C4B}"/>
          </ac:spMkLst>
        </pc:spChg>
        <pc:picChg chg="del">
          <ac:chgData name="Sangyeon Lee" userId="10b55192483d3ddf" providerId="LiveId" clId="{19369C31-7BC1-411F-BA83-1CA5E54E1556}" dt="2024-02-19T18:50:38.774" v="3401" actId="478"/>
          <ac:picMkLst>
            <pc:docMk/>
            <pc:sldMk cId="129961850" sldId="365"/>
            <ac:picMk id="5" creationId="{5DA5FC46-04C3-D806-C3D8-35414A264716}"/>
          </ac:picMkLst>
        </pc:picChg>
        <pc:picChg chg="mod">
          <ac:chgData name="Sangyeon Lee" userId="10b55192483d3ddf" providerId="LiveId" clId="{19369C31-7BC1-411F-BA83-1CA5E54E1556}" dt="2024-02-19T18:50:43.401" v="3403" actId="1076"/>
          <ac:picMkLst>
            <pc:docMk/>
            <pc:sldMk cId="129961850" sldId="365"/>
            <ac:picMk id="7" creationId="{39EB01E7-B762-1067-63AA-C82A6A8EC160}"/>
          </ac:picMkLst>
        </pc:picChg>
      </pc:sldChg>
      <pc:sldChg chg="addSp delSp modSp add mod">
        <pc:chgData name="Sangyeon Lee" userId="10b55192483d3ddf" providerId="LiveId" clId="{19369C31-7BC1-411F-BA83-1CA5E54E1556}" dt="2024-02-19T19:11:57.438" v="3861" actId="1076"/>
        <pc:sldMkLst>
          <pc:docMk/>
          <pc:sldMk cId="935280285" sldId="366"/>
        </pc:sldMkLst>
        <pc:spChg chg="mod">
          <ac:chgData name="Sangyeon Lee" userId="10b55192483d3ddf" providerId="LiveId" clId="{19369C31-7BC1-411F-BA83-1CA5E54E1556}" dt="2024-02-19T19:10:44.289" v="3844" actId="20577"/>
          <ac:spMkLst>
            <pc:docMk/>
            <pc:sldMk cId="935280285" sldId="366"/>
            <ac:spMk id="2" creationId="{B2658116-C3D3-C092-9C64-30346F549C4B}"/>
          </ac:spMkLst>
        </pc:spChg>
        <pc:picChg chg="del">
          <ac:chgData name="Sangyeon Lee" userId="10b55192483d3ddf" providerId="LiveId" clId="{19369C31-7BC1-411F-BA83-1CA5E54E1556}" dt="2024-02-19T19:10:42.095" v="3843" actId="478"/>
          <ac:picMkLst>
            <pc:docMk/>
            <pc:sldMk cId="935280285" sldId="366"/>
            <ac:picMk id="3" creationId="{085340FB-A320-0563-06FA-67CD09876BEF}"/>
          </ac:picMkLst>
        </pc:picChg>
        <pc:picChg chg="del">
          <ac:chgData name="Sangyeon Lee" userId="10b55192483d3ddf" providerId="LiveId" clId="{19369C31-7BC1-411F-BA83-1CA5E54E1556}" dt="2024-02-19T19:10:38.784" v="3841" actId="478"/>
          <ac:picMkLst>
            <pc:docMk/>
            <pc:sldMk cId="935280285" sldId="366"/>
            <ac:picMk id="4" creationId="{4FE283BF-A42D-2612-2670-7F5F22D8A8CA}"/>
          </ac:picMkLst>
        </pc:picChg>
        <pc:picChg chg="add mod">
          <ac:chgData name="Sangyeon Lee" userId="10b55192483d3ddf" providerId="LiveId" clId="{19369C31-7BC1-411F-BA83-1CA5E54E1556}" dt="2024-02-19T19:11:53.572" v="3859" actId="1076"/>
          <ac:picMkLst>
            <pc:docMk/>
            <pc:sldMk cId="935280285" sldId="366"/>
            <ac:picMk id="6" creationId="{A3F2BE6F-E697-0218-F376-51F86B684D86}"/>
          </ac:picMkLst>
        </pc:picChg>
        <pc:picChg chg="add del">
          <ac:chgData name="Sangyeon Lee" userId="10b55192483d3ddf" providerId="LiveId" clId="{19369C31-7BC1-411F-BA83-1CA5E54E1556}" dt="2024-02-19T19:11:23.180" v="3849" actId="22"/>
          <ac:picMkLst>
            <pc:docMk/>
            <pc:sldMk cId="935280285" sldId="366"/>
            <ac:picMk id="8" creationId="{0D056996-9A72-998D-0747-A6E76D94F64E}"/>
          </ac:picMkLst>
        </pc:picChg>
        <pc:picChg chg="add mod">
          <ac:chgData name="Sangyeon Lee" userId="10b55192483d3ddf" providerId="LiveId" clId="{19369C31-7BC1-411F-BA83-1CA5E54E1556}" dt="2024-02-19T19:11:57.438" v="3861" actId="1076"/>
          <ac:picMkLst>
            <pc:docMk/>
            <pc:sldMk cId="935280285" sldId="366"/>
            <ac:picMk id="10" creationId="{79DA9A96-74A6-0B08-1F85-55EE238F633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" name="Google Shape;9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>
          <a:extLst>
            <a:ext uri="{FF2B5EF4-FFF2-40B4-BE49-F238E27FC236}">
              <a16:creationId xmlns:a16="http://schemas.microsoft.com/office/drawing/2014/main" id="{9EA42C14-4813-1F01-8EF4-3A9DBEFAC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54483ca842_0_130:notes">
            <a:extLst>
              <a:ext uri="{FF2B5EF4-FFF2-40B4-BE49-F238E27FC236}">
                <a16:creationId xmlns:a16="http://schemas.microsoft.com/office/drawing/2014/main" id="{F3EF6D4B-C0A5-BA49-3F01-0F16D77201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54483ca842_0_130:notes">
            <a:extLst>
              <a:ext uri="{FF2B5EF4-FFF2-40B4-BE49-F238E27FC236}">
                <a16:creationId xmlns:a16="http://schemas.microsoft.com/office/drawing/2014/main" id="{40532FB6-3A0D-3BD4-03E2-BBA6904279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254483ca842_0_130:notes">
            <a:extLst>
              <a:ext uri="{FF2B5EF4-FFF2-40B4-BE49-F238E27FC236}">
                <a16:creationId xmlns:a16="http://schemas.microsoft.com/office/drawing/2014/main" id="{93A29DC5-E3A2-515C-0614-F5ED65CCAA4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3953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>
          <a:extLst>
            <a:ext uri="{FF2B5EF4-FFF2-40B4-BE49-F238E27FC236}">
              <a16:creationId xmlns:a16="http://schemas.microsoft.com/office/drawing/2014/main" id="{0CC72BE2-2345-3B36-31C6-8566114A7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1047f55cc1_0_208:notes">
            <a:extLst>
              <a:ext uri="{FF2B5EF4-FFF2-40B4-BE49-F238E27FC236}">
                <a16:creationId xmlns:a16="http://schemas.microsoft.com/office/drawing/2014/main" id="{42357877-C9FE-8BBD-CAE8-22AB115173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21047f55cc1_0_208:notes">
            <a:extLst>
              <a:ext uri="{FF2B5EF4-FFF2-40B4-BE49-F238E27FC236}">
                <a16:creationId xmlns:a16="http://schemas.microsoft.com/office/drawing/2014/main" id="{E2DF635C-92BA-0BFC-4706-61D1E1B686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" name="Google Shape;110;g21047f55cc1_0_208:notes">
            <a:extLst>
              <a:ext uri="{FF2B5EF4-FFF2-40B4-BE49-F238E27FC236}">
                <a16:creationId xmlns:a16="http://schemas.microsoft.com/office/drawing/2014/main" id="{1C46E50B-18DB-3C5B-E4B1-74702B7BB4C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9991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>
          <a:extLst>
            <a:ext uri="{FF2B5EF4-FFF2-40B4-BE49-F238E27FC236}">
              <a16:creationId xmlns:a16="http://schemas.microsoft.com/office/drawing/2014/main" id="{961C7439-F6D2-C2A0-0174-39B4CEA27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54483ca842_0_130:notes">
            <a:extLst>
              <a:ext uri="{FF2B5EF4-FFF2-40B4-BE49-F238E27FC236}">
                <a16:creationId xmlns:a16="http://schemas.microsoft.com/office/drawing/2014/main" id="{90446A97-68EF-182C-B5CF-251D37A68C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54483ca842_0_130:notes">
            <a:extLst>
              <a:ext uri="{FF2B5EF4-FFF2-40B4-BE49-F238E27FC236}">
                <a16:creationId xmlns:a16="http://schemas.microsoft.com/office/drawing/2014/main" id="{ACA24834-99C3-8209-16BA-1F485DE147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254483ca842_0_130:notes">
            <a:extLst>
              <a:ext uri="{FF2B5EF4-FFF2-40B4-BE49-F238E27FC236}">
                <a16:creationId xmlns:a16="http://schemas.microsoft.com/office/drawing/2014/main" id="{8D0060ED-455C-58E4-6697-334675603B8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7988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>
          <a:extLst>
            <a:ext uri="{FF2B5EF4-FFF2-40B4-BE49-F238E27FC236}">
              <a16:creationId xmlns:a16="http://schemas.microsoft.com/office/drawing/2014/main" id="{DB6EDCCF-CA99-4F0D-A590-9BA850C5C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54483ca842_0_130:notes">
            <a:extLst>
              <a:ext uri="{FF2B5EF4-FFF2-40B4-BE49-F238E27FC236}">
                <a16:creationId xmlns:a16="http://schemas.microsoft.com/office/drawing/2014/main" id="{60A2048F-D9D9-D61B-E1A4-4A46399BE4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54483ca842_0_130:notes">
            <a:extLst>
              <a:ext uri="{FF2B5EF4-FFF2-40B4-BE49-F238E27FC236}">
                <a16:creationId xmlns:a16="http://schemas.microsoft.com/office/drawing/2014/main" id="{0097CE92-0333-2D56-83BE-F6C38D1F75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254483ca842_0_130:notes">
            <a:extLst>
              <a:ext uri="{FF2B5EF4-FFF2-40B4-BE49-F238E27FC236}">
                <a16:creationId xmlns:a16="http://schemas.microsoft.com/office/drawing/2014/main" id="{47924B34-17B6-17E0-B74A-EB7DF2E9D9A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01597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>
          <a:extLst>
            <a:ext uri="{FF2B5EF4-FFF2-40B4-BE49-F238E27FC236}">
              <a16:creationId xmlns:a16="http://schemas.microsoft.com/office/drawing/2014/main" id="{16C9E213-FE0B-AE30-53E7-FCF5D3146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54483ca842_0_130:notes">
            <a:extLst>
              <a:ext uri="{FF2B5EF4-FFF2-40B4-BE49-F238E27FC236}">
                <a16:creationId xmlns:a16="http://schemas.microsoft.com/office/drawing/2014/main" id="{C812A74C-38B0-9C81-D8E1-2DC47ECAC1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54483ca842_0_130:notes">
            <a:extLst>
              <a:ext uri="{FF2B5EF4-FFF2-40B4-BE49-F238E27FC236}">
                <a16:creationId xmlns:a16="http://schemas.microsoft.com/office/drawing/2014/main" id="{40A02FE9-D2B3-A4AC-CCB6-B755FB24EE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254483ca842_0_130:notes">
            <a:extLst>
              <a:ext uri="{FF2B5EF4-FFF2-40B4-BE49-F238E27FC236}">
                <a16:creationId xmlns:a16="http://schemas.microsoft.com/office/drawing/2014/main" id="{1C3B41BC-CD80-BCA3-E9C8-85D8196CA62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15007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>
          <a:extLst>
            <a:ext uri="{FF2B5EF4-FFF2-40B4-BE49-F238E27FC236}">
              <a16:creationId xmlns:a16="http://schemas.microsoft.com/office/drawing/2014/main" id="{0038E0FB-FBB3-6BAB-0807-1AED2FF50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54483ca842_0_130:notes">
            <a:extLst>
              <a:ext uri="{FF2B5EF4-FFF2-40B4-BE49-F238E27FC236}">
                <a16:creationId xmlns:a16="http://schemas.microsoft.com/office/drawing/2014/main" id="{D9AF27D4-DC59-02F0-3606-BD9FF70D10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54483ca842_0_130:notes">
            <a:extLst>
              <a:ext uri="{FF2B5EF4-FFF2-40B4-BE49-F238E27FC236}">
                <a16:creationId xmlns:a16="http://schemas.microsoft.com/office/drawing/2014/main" id="{BA177CD2-BBBF-E1D6-A726-452458D438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254483ca842_0_130:notes">
            <a:extLst>
              <a:ext uri="{FF2B5EF4-FFF2-40B4-BE49-F238E27FC236}">
                <a16:creationId xmlns:a16="http://schemas.microsoft.com/office/drawing/2014/main" id="{069191C8-D20A-F02F-AF47-E3BE67C4E8A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0506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>
          <a:extLst>
            <a:ext uri="{FF2B5EF4-FFF2-40B4-BE49-F238E27FC236}">
              <a16:creationId xmlns:a16="http://schemas.microsoft.com/office/drawing/2014/main" id="{A8DE6D75-BD56-16C8-73AB-CA2A30EC0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54483ca842_0_130:notes">
            <a:extLst>
              <a:ext uri="{FF2B5EF4-FFF2-40B4-BE49-F238E27FC236}">
                <a16:creationId xmlns:a16="http://schemas.microsoft.com/office/drawing/2014/main" id="{E9651750-1D72-5242-4210-DA22EEB720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54483ca842_0_130:notes">
            <a:extLst>
              <a:ext uri="{FF2B5EF4-FFF2-40B4-BE49-F238E27FC236}">
                <a16:creationId xmlns:a16="http://schemas.microsoft.com/office/drawing/2014/main" id="{AEE9C266-73AE-B85E-F594-EF5822CE8A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254483ca842_0_130:notes">
            <a:extLst>
              <a:ext uri="{FF2B5EF4-FFF2-40B4-BE49-F238E27FC236}">
                <a16:creationId xmlns:a16="http://schemas.microsoft.com/office/drawing/2014/main" id="{C4710A65-9113-D464-3A67-541C5DBB6F2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9507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>
          <a:extLst>
            <a:ext uri="{FF2B5EF4-FFF2-40B4-BE49-F238E27FC236}">
              <a16:creationId xmlns:a16="http://schemas.microsoft.com/office/drawing/2014/main" id="{036A85F7-261F-DD40-CFD9-AA3F396C5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1047f55cc1_0_208:notes">
            <a:extLst>
              <a:ext uri="{FF2B5EF4-FFF2-40B4-BE49-F238E27FC236}">
                <a16:creationId xmlns:a16="http://schemas.microsoft.com/office/drawing/2014/main" id="{5B0CBF57-0C14-BF80-C1DB-A4AE578060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21047f55cc1_0_208:notes">
            <a:extLst>
              <a:ext uri="{FF2B5EF4-FFF2-40B4-BE49-F238E27FC236}">
                <a16:creationId xmlns:a16="http://schemas.microsoft.com/office/drawing/2014/main" id="{A5E1A649-4664-3580-E241-D11AB62AF9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" name="Google Shape;110;g21047f55cc1_0_208:notes">
            <a:extLst>
              <a:ext uri="{FF2B5EF4-FFF2-40B4-BE49-F238E27FC236}">
                <a16:creationId xmlns:a16="http://schemas.microsoft.com/office/drawing/2014/main" id="{CCD55F48-DF44-7394-B4AB-4C08A2BA9F2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26641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>
          <a:extLst>
            <a:ext uri="{FF2B5EF4-FFF2-40B4-BE49-F238E27FC236}">
              <a16:creationId xmlns:a16="http://schemas.microsoft.com/office/drawing/2014/main" id="{088279A1-685A-2298-7F31-BAD776D72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54483ca842_0_130:notes">
            <a:extLst>
              <a:ext uri="{FF2B5EF4-FFF2-40B4-BE49-F238E27FC236}">
                <a16:creationId xmlns:a16="http://schemas.microsoft.com/office/drawing/2014/main" id="{95FC0BAA-E885-AC43-F90B-979124DC60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54483ca842_0_130:notes">
            <a:extLst>
              <a:ext uri="{FF2B5EF4-FFF2-40B4-BE49-F238E27FC236}">
                <a16:creationId xmlns:a16="http://schemas.microsoft.com/office/drawing/2014/main" id="{55B0889C-3C96-9288-9164-BD31479EC0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254483ca842_0_130:notes">
            <a:extLst>
              <a:ext uri="{FF2B5EF4-FFF2-40B4-BE49-F238E27FC236}">
                <a16:creationId xmlns:a16="http://schemas.microsoft.com/office/drawing/2014/main" id="{779B7286-600B-0BC5-F57A-1B1AD51462E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18149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>
          <a:extLst>
            <a:ext uri="{FF2B5EF4-FFF2-40B4-BE49-F238E27FC236}">
              <a16:creationId xmlns:a16="http://schemas.microsoft.com/office/drawing/2014/main" id="{088279A1-685A-2298-7F31-BAD776D72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54483ca842_0_130:notes">
            <a:extLst>
              <a:ext uri="{FF2B5EF4-FFF2-40B4-BE49-F238E27FC236}">
                <a16:creationId xmlns:a16="http://schemas.microsoft.com/office/drawing/2014/main" id="{95FC0BAA-E885-AC43-F90B-979124DC60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54483ca842_0_130:notes">
            <a:extLst>
              <a:ext uri="{FF2B5EF4-FFF2-40B4-BE49-F238E27FC236}">
                <a16:creationId xmlns:a16="http://schemas.microsoft.com/office/drawing/2014/main" id="{55B0889C-3C96-9288-9164-BD31479EC0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254483ca842_0_130:notes">
            <a:extLst>
              <a:ext uri="{FF2B5EF4-FFF2-40B4-BE49-F238E27FC236}">
                <a16:creationId xmlns:a16="http://schemas.microsoft.com/office/drawing/2014/main" id="{779B7286-600B-0BC5-F57A-1B1AD51462E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5960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" name="Google Shape;10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>
          <a:extLst>
            <a:ext uri="{FF2B5EF4-FFF2-40B4-BE49-F238E27FC236}">
              <a16:creationId xmlns:a16="http://schemas.microsoft.com/office/drawing/2014/main" id="{088279A1-685A-2298-7F31-BAD776D72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54483ca842_0_130:notes">
            <a:extLst>
              <a:ext uri="{FF2B5EF4-FFF2-40B4-BE49-F238E27FC236}">
                <a16:creationId xmlns:a16="http://schemas.microsoft.com/office/drawing/2014/main" id="{95FC0BAA-E885-AC43-F90B-979124DC60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54483ca842_0_130:notes">
            <a:extLst>
              <a:ext uri="{FF2B5EF4-FFF2-40B4-BE49-F238E27FC236}">
                <a16:creationId xmlns:a16="http://schemas.microsoft.com/office/drawing/2014/main" id="{55B0889C-3C96-9288-9164-BD31479EC0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254483ca842_0_130:notes">
            <a:extLst>
              <a:ext uri="{FF2B5EF4-FFF2-40B4-BE49-F238E27FC236}">
                <a16:creationId xmlns:a16="http://schemas.microsoft.com/office/drawing/2014/main" id="{779B7286-600B-0BC5-F57A-1B1AD51462E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48527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>
          <a:extLst>
            <a:ext uri="{FF2B5EF4-FFF2-40B4-BE49-F238E27FC236}">
              <a16:creationId xmlns:a16="http://schemas.microsoft.com/office/drawing/2014/main" id="{088279A1-685A-2298-7F31-BAD776D72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54483ca842_0_130:notes">
            <a:extLst>
              <a:ext uri="{FF2B5EF4-FFF2-40B4-BE49-F238E27FC236}">
                <a16:creationId xmlns:a16="http://schemas.microsoft.com/office/drawing/2014/main" id="{95FC0BAA-E885-AC43-F90B-979124DC60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54483ca842_0_130:notes">
            <a:extLst>
              <a:ext uri="{FF2B5EF4-FFF2-40B4-BE49-F238E27FC236}">
                <a16:creationId xmlns:a16="http://schemas.microsoft.com/office/drawing/2014/main" id="{55B0889C-3C96-9288-9164-BD31479EC0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254483ca842_0_130:notes">
            <a:extLst>
              <a:ext uri="{FF2B5EF4-FFF2-40B4-BE49-F238E27FC236}">
                <a16:creationId xmlns:a16="http://schemas.microsoft.com/office/drawing/2014/main" id="{779B7286-600B-0BC5-F57A-1B1AD51462E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06732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>
          <a:extLst>
            <a:ext uri="{FF2B5EF4-FFF2-40B4-BE49-F238E27FC236}">
              <a16:creationId xmlns:a16="http://schemas.microsoft.com/office/drawing/2014/main" id="{088279A1-685A-2298-7F31-BAD776D72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54483ca842_0_130:notes">
            <a:extLst>
              <a:ext uri="{FF2B5EF4-FFF2-40B4-BE49-F238E27FC236}">
                <a16:creationId xmlns:a16="http://schemas.microsoft.com/office/drawing/2014/main" id="{95FC0BAA-E885-AC43-F90B-979124DC60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54483ca842_0_130:notes">
            <a:extLst>
              <a:ext uri="{FF2B5EF4-FFF2-40B4-BE49-F238E27FC236}">
                <a16:creationId xmlns:a16="http://schemas.microsoft.com/office/drawing/2014/main" id="{55B0889C-3C96-9288-9164-BD31479EC0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254483ca842_0_130:notes">
            <a:extLst>
              <a:ext uri="{FF2B5EF4-FFF2-40B4-BE49-F238E27FC236}">
                <a16:creationId xmlns:a16="http://schemas.microsoft.com/office/drawing/2014/main" id="{779B7286-600B-0BC5-F57A-1B1AD51462E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87091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2877e26874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6" name="Google Shape;406;g22877e26874_0_3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7" name="Google Shape;407;g22877e26874_0_3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1047f55cc1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21047f55cc1_0_2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" name="Google Shape;110;g21047f55cc1_0_2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54483ca842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54483ca842_0_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254483ca842_0_1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4369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>
          <a:extLst>
            <a:ext uri="{FF2B5EF4-FFF2-40B4-BE49-F238E27FC236}">
              <a16:creationId xmlns:a16="http://schemas.microsoft.com/office/drawing/2014/main" id="{F8F7D88E-EF71-C849-7C04-8B655E503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54483ca842_0_130:notes">
            <a:extLst>
              <a:ext uri="{FF2B5EF4-FFF2-40B4-BE49-F238E27FC236}">
                <a16:creationId xmlns:a16="http://schemas.microsoft.com/office/drawing/2014/main" id="{5A02BEB9-3032-8EB7-8C1E-75A6DA3E16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54483ca842_0_130:notes">
            <a:extLst>
              <a:ext uri="{FF2B5EF4-FFF2-40B4-BE49-F238E27FC236}">
                <a16:creationId xmlns:a16="http://schemas.microsoft.com/office/drawing/2014/main" id="{268F5468-4433-2BEF-43F6-E9A0FC7E6F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254483ca842_0_130:notes">
            <a:extLst>
              <a:ext uri="{FF2B5EF4-FFF2-40B4-BE49-F238E27FC236}">
                <a16:creationId xmlns:a16="http://schemas.microsoft.com/office/drawing/2014/main" id="{819964E0-D1D5-CB10-3AF4-6BA98294201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2243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>
          <a:extLst>
            <a:ext uri="{FF2B5EF4-FFF2-40B4-BE49-F238E27FC236}">
              <a16:creationId xmlns:a16="http://schemas.microsoft.com/office/drawing/2014/main" id="{72BC058B-6240-54BA-87EC-965F491EC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54483ca842_0_130:notes">
            <a:extLst>
              <a:ext uri="{FF2B5EF4-FFF2-40B4-BE49-F238E27FC236}">
                <a16:creationId xmlns:a16="http://schemas.microsoft.com/office/drawing/2014/main" id="{612C3C55-FDBB-ECBC-B3D2-642346AF9C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54483ca842_0_130:notes">
            <a:extLst>
              <a:ext uri="{FF2B5EF4-FFF2-40B4-BE49-F238E27FC236}">
                <a16:creationId xmlns:a16="http://schemas.microsoft.com/office/drawing/2014/main" id="{DCF2FA40-8F1E-88F2-675C-175EEAE5A9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254483ca842_0_130:notes">
            <a:extLst>
              <a:ext uri="{FF2B5EF4-FFF2-40B4-BE49-F238E27FC236}">
                <a16:creationId xmlns:a16="http://schemas.microsoft.com/office/drawing/2014/main" id="{1F2312C0-7BA0-71E2-B393-2535B940657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6918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>
          <a:extLst>
            <a:ext uri="{FF2B5EF4-FFF2-40B4-BE49-F238E27FC236}">
              <a16:creationId xmlns:a16="http://schemas.microsoft.com/office/drawing/2014/main" id="{54E2EFB1-FD6E-98A5-60E9-2FBFAE6DE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54483ca842_0_130:notes">
            <a:extLst>
              <a:ext uri="{FF2B5EF4-FFF2-40B4-BE49-F238E27FC236}">
                <a16:creationId xmlns:a16="http://schemas.microsoft.com/office/drawing/2014/main" id="{A15E29EA-5E6F-BB3D-C0DA-4EE979E3A2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54483ca842_0_130:notes">
            <a:extLst>
              <a:ext uri="{FF2B5EF4-FFF2-40B4-BE49-F238E27FC236}">
                <a16:creationId xmlns:a16="http://schemas.microsoft.com/office/drawing/2014/main" id="{6B871DDD-2663-895D-7210-87601EC7FE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254483ca842_0_130:notes">
            <a:extLst>
              <a:ext uri="{FF2B5EF4-FFF2-40B4-BE49-F238E27FC236}">
                <a16:creationId xmlns:a16="http://schemas.microsoft.com/office/drawing/2014/main" id="{0E05825D-30DA-8D3D-87BC-B5A0875B352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9085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>
          <a:extLst>
            <a:ext uri="{FF2B5EF4-FFF2-40B4-BE49-F238E27FC236}">
              <a16:creationId xmlns:a16="http://schemas.microsoft.com/office/drawing/2014/main" id="{5F4D1F7B-F692-5DB5-76DC-C9347E601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54483ca842_0_130:notes">
            <a:extLst>
              <a:ext uri="{FF2B5EF4-FFF2-40B4-BE49-F238E27FC236}">
                <a16:creationId xmlns:a16="http://schemas.microsoft.com/office/drawing/2014/main" id="{1BFCA374-2115-B798-59FF-3AC9CDE613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54483ca842_0_130:notes">
            <a:extLst>
              <a:ext uri="{FF2B5EF4-FFF2-40B4-BE49-F238E27FC236}">
                <a16:creationId xmlns:a16="http://schemas.microsoft.com/office/drawing/2014/main" id="{C37BC273-9DEA-D4AF-55F2-D6B2AF6FB3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254483ca842_0_130:notes">
            <a:extLst>
              <a:ext uri="{FF2B5EF4-FFF2-40B4-BE49-F238E27FC236}">
                <a16:creationId xmlns:a16="http://schemas.microsoft.com/office/drawing/2014/main" id="{B505B6BC-D400-7DF8-353C-B6AB808C319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84209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>
          <a:extLst>
            <a:ext uri="{FF2B5EF4-FFF2-40B4-BE49-F238E27FC236}">
              <a16:creationId xmlns:a16="http://schemas.microsoft.com/office/drawing/2014/main" id="{BC498C3E-C5CD-1CA9-5DA8-62A05487F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54483ca842_0_130:notes">
            <a:extLst>
              <a:ext uri="{FF2B5EF4-FFF2-40B4-BE49-F238E27FC236}">
                <a16:creationId xmlns:a16="http://schemas.microsoft.com/office/drawing/2014/main" id="{E78BCD66-16B9-B00D-6D7B-5C71477A9A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54483ca842_0_130:notes">
            <a:extLst>
              <a:ext uri="{FF2B5EF4-FFF2-40B4-BE49-F238E27FC236}">
                <a16:creationId xmlns:a16="http://schemas.microsoft.com/office/drawing/2014/main" id="{2DCFF981-D044-D798-DC28-74410B7ED0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254483ca842_0_130:notes">
            <a:extLst>
              <a:ext uri="{FF2B5EF4-FFF2-40B4-BE49-F238E27FC236}">
                <a16:creationId xmlns:a16="http://schemas.microsoft.com/office/drawing/2014/main" id="{2F0F1BFE-80ED-5C54-EB4C-04019716BAC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5328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>
  <p:cSld name="빈 화면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5"/>
          <p:cNvSpPr txBox="1">
            <a:spLocks noGrp="1"/>
          </p:cNvSpPr>
          <p:nvPr>
            <p:ph type="sldNum" idx="12"/>
          </p:nvPr>
        </p:nvSpPr>
        <p:spPr>
          <a:xfrm>
            <a:off x="9080862" y="636157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CB8C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CB8C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CB8C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CB8C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CB8C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CB8C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CB8C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CB8C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CB8C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grpSp>
        <p:nvGrpSpPr>
          <p:cNvPr id="23" name="Google Shape;23;p25"/>
          <p:cNvGrpSpPr/>
          <p:nvPr/>
        </p:nvGrpSpPr>
        <p:grpSpPr>
          <a:xfrm>
            <a:off x="-8710" y="-8709"/>
            <a:ext cx="4563617" cy="636414"/>
            <a:chOff x="-8709" y="-8709"/>
            <a:chExt cx="3544312" cy="636414"/>
          </a:xfrm>
        </p:grpSpPr>
        <p:sp>
          <p:nvSpPr>
            <p:cNvPr id="24" name="Google Shape;24;p25"/>
            <p:cNvSpPr/>
            <p:nvPr/>
          </p:nvSpPr>
          <p:spPr>
            <a:xfrm>
              <a:off x="0" y="117907"/>
              <a:ext cx="3291917" cy="509798"/>
            </a:xfrm>
            <a:prstGeom prst="rect">
              <a:avLst/>
            </a:prstGeom>
            <a:solidFill>
              <a:srgbClr val="D5DB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5"/>
            <p:cNvSpPr/>
            <p:nvPr/>
          </p:nvSpPr>
          <p:spPr>
            <a:xfrm>
              <a:off x="-8709" y="54599"/>
              <a:ext cx="3422469" cy="509798"/>
            </a:xfrm>
            <a:prstGeom prst="rect">
              <a:avLst/>
            </a:prstGeom>
            <a:solidFill>
              <a:srgbClr val="8296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5"/>
            <p:cNvSpPr/>
            <p:nvPr/>
          </p:nvSpPr>
          <p:spPr>
            <a:xfrm>
              <a:off x="-8709" y="-8709"/>
              <a:ext cx="3544312" cy="509798"/>
            </a:xfrm>
            <a:prstGeom prst="rect">
              <a:avLst/>
            </a:prstGeom>
            <a:solidFill>
              <a:srgbClr val="1F38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27;p25"/>
          <p:cNvSpPr txBox="1"/>
          <p:nvPr/>
        </p:nvSpPr>
        <p:spPr>
          <a:xfrm>
            <a:off x="162057" y="6405642"/>
            <a:ext cx="136724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8296B0"/>
                </a:solidFill>
                <a:latin typeface="Calibri"/>
                <a:ea typeface="Calibri"/>
                <a:cs typeface="Calibri"/>
                <a:sym typeface="Calibri"/>
              </a:rPr>
              <a:t>QDL@SNU</a:t>
            </a:r>
            <a:endParaRPr sz="1200" b="1" i="0" u="none" strike="noStrike" cap="none" dirty="0">
              <a:solidFill>
                <a:srgbClr val="8296B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5"/>
          <p:cNvSpPr txBox="1">
            <a:spLocks noGrp="1"/>
          </p:cNvSpPr>
          <p:nvPr>
            <p:ph type="title"/>
          </p:nvPr>
        </p:nvSpPr>
        <p:spPr>
          <a:xfrm>
            <a:off x="-4691" y="83246"/>
            <a:ext cx="4635858" cy="325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2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2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" name="Google Shape;65;p3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3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1"/>
          <p:cNvGrpSpPr/>
          <p:nvPr/>
        </p:nvGrpSpPr>
        <p:grpSpPr>
          <a:xfrm>
            <a:off x="3709426" y="3316857"/>
            <a:ext cx="4773147" cy="112143"/>
            <a:chOff x="3406391" y="3429000"/>
            <a:chExt cx="5526594" cy="95999"/>
          </a:xfrm>
        </p:grpSpPr>
        <p:cxnSp>
          <p:nvCxnSpPr>
            <p:cNvPr id="94" name="Google Shape;94;p1"/>
            <p:cNvCxnSpPr/>
            <p:nvPr/>
          </p:nvCxnSpPr>
          <p:spPr>
            <a:xfrm>
              <a:off x="3406391" y="3429000"/>
              <a:ext cx="5526594" cy="0"/>
            </a:xfrm>
            <a:prstGeom prst="straightConnector1">
              <a:avLst/>
            </a:prstGeom>
            <a:noFill/>
            <a:ln w="38100" cap="flat" cmpd="sng">
              <a:solidFill>
                <a:srgbClr val="1F386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" name="Google Shape;95;p1"/>
            <p:cNvCxnSpPr/>
            <p:nvPr/>
          </p:nvCxnSpPr>
          <p:spPr>
            <a:xfrm>
              <a:off x="3689418" y="3477797"/>
              <a:ext cx="4992356" cy="0"/>
            </a:xfrm>
            <a:prstGeom prst="straightConnector1">
              <a:avLst/>
            </a:prstGeom>
            <a:noFill/>
            <a:ln w="25400" cap="flat" cmpd="sng">
              <a:solidFill>
                <a:srgbClr val="ACB8CA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" name="Google Shape;96;p1"/>
            <p:cNvCxnSpPr/>
            <p:nvPr/>
          </p:nvCxnSpPr>
          <p:spPr>
            <a:xfrm>
              <a:off x="3971870" y="3524999"/>
              <a:ext cx="4395637" cy="0"/>
            </a:xfrm>
            <a:prstGeom prst="straightConnector1">
              <a:avLst/>
            </a:prstGeom>
            <a:noFill/>
            <a:ln w="22225" cap="flat" cmpd="sng">
              <a:solidFill>
                <a:srgbClr val="D8E2F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7" name="Google Shape;97;p1"/>
          <p:cNvSpPr txBox="1"/>
          <p:nvPr/>
        </p:nvSpPr>
        <p:spPr>
          <a:xfrm>
            <a:off x="2040164" y="2239679"/>
            <a:ext cx="8111669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dirty="0">
              <a:solidFill>
                <a:srgbClr val="52525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525252"/>
                </a:solidFill>
                <a:latin typeface="Calibri"/>
                <a:ea typeface="Calibri"/>
                <a:cs typeface="Calibri"/>
                <a:sym typeface="Calibri"/>
              </a:rPr>
              <a:t>1/f Noise Decoupling</a:t>
            </a:r>
            <a:endParaRPr sz="3200" b="1" dirty="0">
              <a:solidFill>
                <a:srgbClr val="52525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8125558" y="4044875"/>
            <a:ext cx="3347400" cy="206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Sangyeon Lee</a:t>
            </a:r>
            <a:endParaRPr sz="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Seoul National Univ.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QDL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(Quantum </a:t>
            </a:r>
            <a:r>
              <a:rPr lang="en-US" sz="1100" dirty="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Device </a:t>
            </a:r>
            <a:r>
              <a:rPr lang="en-US" sz="1100" b="0" i="0" u="none" strike="noStrike" cap="none" dirty="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LAB. at SNU)</a:t>
            </a:r>
            <a:endParaRPr sz="1100" b="0" i="0" u="none" strike="noStrike" cap="none" dirty="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Prof.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Eunjong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Kim</a:t>
            </a:r>
            <a:endParaRPr sz="1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Date: 2024.02.16</a:t>
            </a:r>
            <a:endParaRPr sz="1400" b="0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>
          <a:extLst>
            <a:ext uri="{FF2B5EF4-FFF2-40B4-BE49-F238E27FC236}">
              <a16:creationId xmlns:a16="http://schemas.microsoft.com/office/drawing/2014/main" id="{846AAF8B-A26B-47AF-E1BA-ACA228DD0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4483ca842_0_130">
            <a:extLst>
              <a:ext uri="{FF2B5EF4-FFF2-40B4-BE49-F238E27FC236}">
                <a16:creationId xmlns:a16="http://schemas.microsoft.com/office/drawing/2014/main" id="{8D11CB7B-EB8C-7535-EAD1-3EB6B2D8A7E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80862" y="6361578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338" name="Google Shape;338;g254483ca842_0_130">
            <a:extLst>
              <a:ext uri="{FF2B5EF4-FFF2-40B4-BE49-F238E27FC236}">
                <a16:creationId xmlns:a16="http://schemas.microsoft.com/office/drawing/2014/main" id="{AE9B9777-BC17-2B07-A1D1-7CC03726E9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783" y="83246"/>
            <a:ext cx="4875769" cy="325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Theory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69188CA8-107A-D513-441A-BB51BFD247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39441" y="695846"/>
                <a:ext cx="6285781" cy="5638861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τ</m:t>
                    </m:r>
                    <m:r>
                      <a:rPr lang="en-US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Filter Function strengthen (broaden)</a:t>
                </a: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Higher Frequency Filtering (Lower Noise)</a:t>
                </a: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  </a:t>
                </a: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②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Filter Shift to Higher Frequency (Lower Noise)</a:t>
                </a: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69188CA8-107A-D513-441A-BB51BFD24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441" y="695846"/>
                <a:ext cx="6285781" cy="5638861"/>
              </a:xfrm>
              <a:prstGeom prst="rect">
                <a:avLst/>
              </a:prstGeom>
              <a:blipFill>
                <a:blip r:embed="rId3"/>
                <a:stretch>
                  <a:fillRect l="-1552" t="-865" r="-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A65F1FA-58D1-0453-E83D-88B3E58FD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778" y="695847"/>
            <a:ext cx="5487272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379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7E2AE14C-10F6-3FDA-0EF3-6341915A9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g21047f55cc1_0_208">
            <a:extLst>
              <a:ext uri="{FF2B5EF4-FFF2-40B4-BE49-F238E27FC236}">
                <a16:creationId xmlns:a16="http://schemas.microsoft.com/office/drawing/2014/main" id="{1F3808D3-6047-49AF-AA2B-CD63703EDCFC}"/>
              </a:ext>
            </a:extLst>
          </p:cNvPr>
          <p:cNvGrpSpPr/>
          <p:nvPr/>
        </p:nvGrpSpPr>
        <p:grpSpPr>
          <a:xfrm>
            <a:off x="3709532" y="3316965"/>
            <a:ext cx="4773324" cy="112146"/>
            <a:chOff x="3406391" y="3429000"/>
            <a:chExt cx="5526600" cy="95999"/>
          </a:xfrm>
        </p:grpSpPr>
        <p:cxnSp>
          <p:nvCxnSpPr>
            <p:cNvPr id="113" name="Google Shape;113;g21047f55cc1_0_208">
              <a:extLst>
                <a:ext uri="{FF2B5EF4-FFF2-40B4-BE49-F238E27FC236}">
                  <a16:creationId xmlns:a16="http://schemas.microsoft.com/office/drawing/2014/main" id="{43CFA0C1-9275-019E-29A7-E5EF1242F9E2}"/>
                </a:ext>
              </a:extLst>
            </p:cNvPr>
            <p:cNvCxnSpPr/>
            <p:nvPr/>
          </p:nvCxnSpPr>
          <p:spPr>
            <a:xfrm>
              <a:off x="3406391" y="3429000"/>
              <a:ext cx="5526600" cy="0"/>
            </a:xfrm>
            <a:prstGeom prst="straightConnector1">
              <a:avLst/>
            </a:prstGeom>
            <a:noFill/>
            <a:ln w="38100" cap="flat" cmpd="sng">
              <a:solidFill>
                <a:srgbClr val="1F386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" name="Google Shape;114;g21047f55cc1_0_208">
              <a:extLst>
                <a:ext uri="{FF2B5EF4-FFF2-40B4-BE49-F238E27FC236}">
                  <a16:creationId xmlns:a16="http://schemas.microsoft.com/office/drawing/2014/main" id="{4E952E12-BD36-545E-8643-0B238A864C26}"/>
                </a:ext>
              </a:extLst>
            </p:cNvPr>
            <p:cNvCxnSpPr/>
            <p:nvPr/>
          </p:nvCxnSpPr>
          <p:spPr>
            <a:xfrm>
              <a:off x="3689418" y="3477797"/>
              <a:ext cx="4992300" cy="0"/>
            </a:xfrm>
            <a:prstGeom prst="straightConnector1">
              <a:avLst/>
            </a:prstGeom>
            <a:noFill/>
            <a:ln w="25400" cap="flat" cmpd="sng">
              <a:solidFill>
                <a:srgbClr val="ACB8CA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5" name="Google Shape;115;g21047f55cc1_0_208">
              <a:extLst>
                <a:ext uri="{FF2B5EF4-FFF2-40B4-BE49-F238E27FC236}">
                  <a16:creationId xmlns:a16="http://schemas.microsoft.com/office/drawing/2014/main" id="{64966278-3648-5A58-926A-4ADB5EF5F03C}"/>
                </a:ext>
              </a:extLst>
            </p:cNvPr>
            <p:cNvCxnSpPr/>
            <p:nvPr/>
          </p:nvCxnSpPr>
          <p:spPr>
            <a:xfrm>
              <a:off x="3971870" y="3524999"/>
              <a:ext cx="4395600" cy="0"/>
            </a:xfrm>
            <a:prstGeom prst="straightConnector1">
              <a:avLst/>
            </a:prstGeom>
            <a:noFill/>
            <a:ln w="22225" cap="flat" cmpd="sng">
              <a:solidFill>
                <a:srgbClr val="D8E2F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6" name="Google Shape;116;g21047f55cc1_0_208">
            <a:extLst>
              <a:ext uri="{FF2B5EF4-FFF2-40B4-BE49-F238E27FC236}">
                <a16:creationId xmlns:a16="http://schemas.microsoft.com/office/drawing/2014/main" id="{C2FD28F5-4382-F6E3-A025-CC7577904175}"/>
              </a:ext>
            </a:extLst>
          </p:cNvPr>
          <p:cNvSpPr txBox="1"/>
          <p:nvPr/>
        </p:nvSpPr>
        <p:spPr>
          <a:xfrm>
            <a:off x="2991750" y="2789235"/>
            <a:ext cx="62085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525252"/>
                </a:solidFill>
                <a:latin typeface="Calibri"/>
                <a:ea typeface="Calibri"/>
                <a:cs typeface="Calibri"/>
                <a:sym typeface="Calibri"/>
              </a:rPr>
              <a:t>Plot (DIM)</a:t>
            </a:r>
          </a:p>
        </p:txBody>
      </p:sp>
    </p:spTree>
    <p:extLst>
      <p:ext uri="{BB962C8B-B14F-4D97-AF65-F5344CB8AC3E}">
        <p14:creationId xmlns:p14="http://schemas.microsoft.com/office/powerpoint/2010/main" val="1042551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676131-A6AD-5E37-EE1A-A3112605B2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EC2ABC-805E-2D4A-6077-17DFD9DF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4F2219-6FC9-C5D1-5214-0A13950B5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95" y="1013412"/>
            <a:ext cx="7984127" cy="520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380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>
          <a:extLst>
            <a:ext uri="{FF2B5EF4-FFF2-40B4-BE49-F238E27FC236}">
              <a16:creationId xmlns:a16="http://schemas.microsoft.com/office/drawing/2014/main" id="{BDF5F75B-0463-B57B-4B29-27F58B8F9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4483ca842_0_130">
            <a:extLst>
              <a:ext uri="{FF2B5EF4-FFF2-40B4-BE49-F238E27FC236}">
                <a16:creationId xmlns:a16="http://schemas.microsoft.com/office/drawing/2014/main" id="{B6FBA377-021E-7304-6725-F12743E709F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80862" y="6361578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338" name="Google Shape;338;g254483ca842_0_130">
            <a:extLst>
              <a:ext uri="{FF2B5EF4-FFF2-40B4-BE49-F238E27FC236}">
                <a16:creationId xmlns:a16="http://schemas.microsoft.com/office/drawing/2014/main" id="{D321E337-EE00-0460-12CA-E7CD2AE876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783" y="83246"/>
            <a:ext cx="4875769" cy="325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Plot</a:t>
            </a:r>
            <a:endParaRPr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D94CAE1-1AA9-EA78-645D-0D4121CDF0C9}"/>
              </a:ext>
            </a:extLst>
          </p:cNvPr>
          <p:cNvSpPr txBox="1">
            <a:spLocks/>
          </p:cNvSpPr>
          <p:nvPr/>
        </p:nvSpPr>
        <p:spPr>
          <a:xfrm>
            <a:off x="150555" y="654614"/>
            <a:ext cx="11874668" cy="6203386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Noise Filtering Function Plot</a:t>
            </a: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2CA219-517A-AB52-35E6-54B6B7B98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12" y="1317135"/>
            <a:ext cx="11249107" cy="264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7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>
          <a:extLst>
            <a:ext uri="{FF2B5EF4-FFF2-40B4-BE49-F238E27FC236}">
              <a16:creationId xmlns:a16="http://schemas.microsoft.com/office/drawing/2014/main" id="{674F243A-4CCB-6F55-D119-D3B690740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4483ca842_0_130">
            <a:extLst>
              <a:ext uri="{FF2B5EF4-FFF2-40B4-BE49-F238E27FC236}">
                <a16:creationId xmlns:a16="http://schemas.microsoft.com/office/drawing/2014/main" id="{6FDEDDD3-1D71-74BF-8A1F-E465D9A2EFC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80862" y="6361578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338" name="Google Shape;338;g254483ca842_0_130">
            <a:extLst>
              <a:ext uri="{FF2B5EF4-FFF2-40B4-BE49-F238E27FC236}">
                <a16:creationId xmlns:a16="http://schemas.microsoft.com/office/drawing/2014/main" id="{1C6D1C68-FDD1-6CC0-CCA2-1A0BF434A9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783" y="83246"/>
            <a:ext cx="4875769" cy="325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Plot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2EBF006D-97F7-8492-9F15-E74AAA49A2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555" y="654614"/>
                <a:ext cx="11874668" cy="620338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Noise Filtering Function Plot</a:t>
                </a: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l-GR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τ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μs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		</a:t>
                </a:r>
                <a:r>
                  <a:rPr lang="el-GR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τ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μs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2EBF006D-97F7-8492-9F15-E74AAA49A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55" y="654614"/>
                <a:ext cx="11874668" cy="6203386"/>
              </a:xfrm>
              <a:prstGeom prst="rect">
                <a:avLst/>
              </a:prstGeom>
              <a:blipFill>
                <a:blip r:embed="rId3"/>
                <a:stretch>
                  <a:fillRect l="-821" t="-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46A4105-20BD-1C97-8391-AD63969C0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712" y="1267888"/>
            <a:ext cx="5353089" cy="4057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B1F84E-393D-E458-74F0-06EDB4B943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7201" y="1290346"/>
            <a:ext cx="5295939" cy="401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28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>
          <a:extLst>
            <a:ext uri="{FF2B5EF4-FFF2-40B4-BE49-F238E27FC236}">
              <a16:creationId xmlns:a16="http://schemas.microsoft.com/office/drawing/2014/main" id="{F66105BB-CFF1-CA57-0915-7A7EB8D48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4483ca842_0_130">
            <a:extLst>
              <a:ext uri="{FF2B5EF4-FFF2-40B4-BE49-F238E27FC236}">
                <a16:creationId xmlns:a16="http://schemas.microsoft.com/office/drawing/2014/main" id="{8552B77A-F71F-2A8F-1BDF-132DBB4734C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80862" y="6361578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338" name="Google Shape;338;g254483ca842_0_130">
            <a:extLst>
              <a:ext uri="{FF2B5EF4-FFF2-40B4-BE49-F238E27FC236}">
                <a16:creationId xmlns:a16="http://schemas.microsoft.com/office/drawing/2014/main" id="{1567DC1C-A1EF-11B9-60EE-0F5C96C843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783" y="83246"/>
            <a:ext cx="4875769" cy="325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Plot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6955A170-C93B-A769-6A7A-E3D5856827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555" y="654614"/>
                <a:ext cx="11874668" cy="620338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White Noise Dephasing decay function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τ</m:t>
                        </m:r>
                      </m:e>
                    </m:d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&amp; Off - diagonal term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  <m:brk m:alnAt="7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m:rPr>
                            <m:brk m:alnAt="7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Plot</a:t>
                </a: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Can not be decoupled!!! </a:t>
                </a: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τ</m:t>
                        </m:r>
                      </m:e>
                    </m:d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(linear)		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  <m:brk m:alnAt="7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m:rPr>
                            <m:brk m:alnAt="7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(exponential)</a:t>
                </a: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6955A170-C93B-A769-6A7A-E3D585682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55" y="654614"/>
                <a:ext cx="11874668" cy="6203386"/>
              </a:xfrm>
              <a:prstGeom prst="rect">
                <a:avLst/>
              </a:prstGeom>
              <a:blipFill>
                <a:blip r:embed="rId3"/>
                <a:stretch>
                  <a:fillRect l="-821" t="-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998AF06-A11B-4CDB-9F9F-7EEED32BA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84" y="1717942"/>
            <a:ext cx="5238788" cy="40767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4503DE-29F7-4C59-E63B-E05AE91A4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717942"/>
            <a:ext cx="5419765" cy="405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89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>
          <a:extLst>
            <a:ext uri="{FF2B5EF4-FFF2-40B4-BE49-F238E27FC236}">
              <a16:creationId xmlns:a16="http://schemas.microsoft.com/office/drawing/2014/main" id="{B8D2DA35-E07F-1AC8-A7C4-DD39F6363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4483ca842_0_130">
            <a:extLst>
              <a:ext uri="{FF2B5EF4-FFF2-40B4-BE49-F238E27FC236}">
                <a16:creationId xmlns:a16="http://schemas.microsoft.com/office/drawing/2014/main" id="{5EFE8CB5-FF59-D307-AD7E-5101FE4EB62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80862" y="6361578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338" name="Google Shape;338;g254483ca842_0_130">
            <a:extLst>
              <a:ext uri="{FF2B5EF4-FFF2-40B4-BE49-F238E27FC236}">
                <a16:creationId xmlns:a16="http://schemas.microsoft.com/office/drawing/2014/main" id="{649DDD68-9399-D988-1A7E-66DCEB46BD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783" y="83246"/>
            <a:ext cx="4875769" cy="325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Plot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923F6CB6-113C-0F35-D46D-1844E3F0CB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555" y="654614"/>
                <a:ext cx="11874668" cy="620338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White Noise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constant</a:t>
                </a: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τ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τ</m:t>
                            </m:r>
                          </m:e>
                          <m:sup>
                            <m:r>
                              <a:rPr lang="en-US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limLoc m:val="undOvr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g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  <m: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τ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dω</m:t>
                        </m:r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τ</m:t>
                            </m:r>
                          </m:e>
                          <m:sup>
                            <m: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limLoc m:val="undOvr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sinc</m:t>
                            </m:r>
                          </m:e>
                          <m:sup>
                            <m: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ωτ</m:t>
                                </m:r>
                              </m:num>
                              <m:den>
                                <m:r>
                                  <a:rPr lang="en-US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dω</m:t>
                        </m:r>
                      </m:e>
                    </m:nary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Square Area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τ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923F6CB6-113C-0F35-D46D-1844E3F0C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55" y="654614"/>
                <a:ext cx="11874668" cy="6203386"/>
              </a:xfrm>
              <a:prstGeom prst="rect">
                <a:avLst/>
              </a:prstGeom>
              <a:blipFill>
                <a:blip r:embed="rId3"/>
                <a:stretch>
                  <a:fillRect l="-821" t="-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3E0D38D-CC85-6FE6-328C-BFAF159AD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55" y="2887771"/>
            <a:ext cx="8353486" cy="315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76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>
          <a:extLst>
            <a:ext uri="{FF2B5EF4-FFF2-40B4-BE49-F238E27FC236}">
              <a16:creationId xmlns:a16="http://schemas.microsoft.com/office/drawing/2014/main" id="{E90CC9A5-4A4C-8131-2AC1-CF7B2F52E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4483ca842_0_130">
            <a:extLst>
              <a:ext uri="{FF2B5EF4-FFF2-40B4-BE49-F238E27FC236}">
                <a16:creationId xmlns:a16="http://schemas.microsoft.com/office/drawing/2014/main" id="{404F4E13-429A-DC73-AEF5-0CAC057F941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80862" y="6361578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338" name="Google Shape;338;g254483ca842_0_130">
            <a:extLst>
              <a:ext uri="{FF2B5EF4-FFF2-40B4-BE49-F238E27FC236}">
                <a16:creationId xmlns:a16="http://schemas.microsoft.com/office/drawing/2014/main" id="{48EB19FC-8406-C641-254A-AC2132403E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783" y="83246"/>
            <a:ext cx="4875769" cy="325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Plot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96D19C41-0DB0-08E3-C04E-6CB02EEC78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555" y="654614"/>
                <a:ext cx="11874668" cy="620338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Pink Noise Dephasing decay function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τ</m:t>
                        </m:r>
                      </m:e>
                    </m:d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&amp; Off - diagonal term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  <m:brk m:alnAt="7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m:rPr>
                            <m:brk m:alnAt="7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Plot</a:t>
                </a: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Can be decoupled!!! </a:t>
                </a: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τ</m:t>
                        </m:r>
                      </m:e>
                    </m:d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(quadratic)	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  <m:brk m:alnAt="7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m:rPr>
                            <m:brk m:alnAt="7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(gaussian)</a:t>
                </a: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τ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τ</m:t>
                            </m:r>
                          </m:e>
                          <m:sup>
                            <m:r>
                              <a:rPr lang="en-US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limLoc m:val="undOvr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den>
                        </m:f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g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  <m: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τ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dω</m:t>
                        </m:r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τ</m:t>
                            </m:r>
                          </m:e>
                          <m:sup>
                            <m: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limLoc m:val="undOvr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den>
                        </m:f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sinc</m:t>
                            </m:r>
                          </m:e>
                          <m:sup>
                            <m: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ωτ</m:t>
                                </m:r>
                              </m:num>
                              <m:den>
                                <m:r>
                                  <a:rPr lang="en-US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dω</m:t>
                        </m:r>
                      </m:e>
                    </m:nary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den>
                    </m:f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related with Integral in Time Domain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Quadratic Function!</a:t>
                </a: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96D19C41-0DB0-08E3-C04E-6CB02EEC7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55" y="654614"/>
                <a:ext cx="11874668" cy="6203386"/>
              </a:xfrm>
              <a:prstGeom prst="rect">
                <a:avLst/>
              </a:prstGeom>
              <a:blipFill>
                <a:blip r:embed="rId3"/>
                <a:stretch>
                  <a:fillRect l="-821" t="-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38BC752-2C76-444D-DA18-5FC0C949A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913" y="1513202"/>
            <a:ext cx="4722596" cy="28460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31DAD8-192D-C40C-9E55-2B84773FD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172" y="1513202"/>
            <a:ext cx="4722597" cy="284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439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53224F53-53BB-6B97-8C1D-76563A091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g21047f55cc1_0_208">
            <a:extLst>
              <a:ext uri="{FF2B5EF4-FFF2-40B4-BE49-F238E27FC236}">
                <a16:creationId xmlns:a16="http://schemas.microsoft.com/office/drawing/2014/main" id="{48B7CBB3-7EDF-5DAB-0E90-4DA6D1A70C2E}"/>
              </a:ext>
            </a:extLst>
          </p:cNvPr>
          <p:cNvGrpSpPr/>
          <p:nvPr/>
        </p:nvGrpSpPr>
        <p:grpSpPr>
          <a:xfrm>
            <a:off x="3709532" y="3316965"/>
            <a:ext cx="4773324" cy="112146"/>
            <a:chOff x="3406391" y="3429000"/>
            <a:chExt cx="5526600" cy="95999"/>
          </a:xfrm>
        </p:grpSpPr>
        <p:cxnSp>
          <p:nvCxnSpPr>
            <p:cNvPr id="113" name="Google Shape;113;g21047f55cc1_0_208">
              <a:extLst>
                <a:ext uri="{FF2B5EF4-FFF2-40B4-BE49-F238E27FC236}">
                  <a16:creationId xmlns:a16="http://schemas.microsoft.com/office/drawing/2014/main" id="{7DCAF088-BAEF-98B9-8A00-4563DA0D2C10}"/>
                </a:ext>
              </a:extLst>
            </p:cNvPr>
            <p:cNvCxnSpPr/>
            <p:nvPr/>
          </p:nvCxnSpPr>
          <p:spPr>
            <a:xfrm>
              <a:off x="3406391" y="3429000"/>
              <a:ext cx="5526600" cy="0"/>
            </a:xfrm>
            <a:prstGeom prst="straightConnector1">
              <a:avLst/>
            </a:prstGeom>
            <a:noFill/>
            <a:ln w="38100" cap="flat" cmpd="sng">
              <a:solidFill>
                <a:srgbClr val="1F386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" name="Google Shape;114;g21047f55cc1_0_208">
              <a:extLst>
                <a:ext uri="{FF2B5EF4-FFF2-40B4-BE49-F238E27FC236}">
                  <a16:creationId xmlns:a16="http://schemas.microsoft.com/office/drawing/2014/main" id="{C9EB14E3-01CC-4BEA-E400-67C8E406DBB9}"/>
                </a:ext>
              </a:extLst>
            </p:cNvPr>
            <p:cNvCxnSpPr/>
            <p:nvPr/>
          </p:nvCxnSpPr>
          <p:spPr>
            <a:xfrm>
              <a:off x="3689418" y="3477797"/>
              <a:ext cx="4992300" cy="0"/>
            </a:xfrm>
            <a:prstGeom prst="straightConnector1">
              <a:avLst/>
            </a:prstGeom>
            <a:noFill/>
            <a:ln w="25400" cap="flat" cmpd="sng">
              <a:solidFill>
                <a:srgbClr val="ACB8CA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5" name="Google Shape;115;g21047f55cc1_0_208">
              <a:extLst>
                <a:ext uri="{FF2B5EF4-FFF2-40B4-BE49-F238E27FC236}">
                  <a16:creationId xmlns:a16="http://schemas.microsoft.com/office/drawing/2014/main" id="{0D6FA600-AC44-99B2-7F59-1BB18F220B9B}"/>
                </a:ext>
              </a:extLst>
            </p:cNvPr>
            <p:cNvCxnSpPr/>
            <p:nvPr/>
          </p:nvCxnSpPr>
          <p:spPr>
            <a:xfrm>
              <a:off x="3971870" y="3524999"/>
              <a:ext cx="4395600" cy="0"/>
            </a:xfrm>
            <a:prstGeom prst="straightConnector1">
              <a:avLst/>
            </a:prstGeom>
            <a:noFill/>
            <a:ln w="22225" cap="flat" cmpd="sng">
              <a:solidFill>
                <a:srgbClr val="D8E2F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6" name="Google Shape;116;g21047f55cc1_0_208">
            <a:extLst>
              <a:ext uri="{FF2B5EF4-FFF2-40B4-BE49-F238E27FC236}">
                <a16:creationId xmlns:a16="http://schemas.microsoft.com/office/drawing/2014/main" id="{D7E0454E-4D90-18A1-46B0-132E216C115D}"/>
              </a:ext>
            </a:extLst>
          </p:cNvPr>
          <p:cNvSpPr txBox="1"/>
          <p:nvPr/>
        </p:nvSpPr>
        <p:spPr>
          <a:xfrm>
            <a:off x="2991750" y="2268290"/>
            <a:ext cx="62085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525252"/>
                </a:solidFill>
                <a:latin typeface="Calibri"/>
                <a:ea typeface="Calibri"/>
                <a:cs typeface="Calibri"/>
                <a:sym typeface="Calibri"/>
              </a:rPr>
              <a:t>1/f</a:t>
            </a:r>
            <a:r>
              <a:rPr lang="en-US" sz="3200" b="1" i="0" u="none" strike="noStrike" cap="none" dirty="0">
                <a:solidFill>
                  <a:srgbClr val="525252"/>
                </a:solidFill>
                <a:latin typeface="Calibri"/>
                <a:ea typeface="Calibri"/>
                <a:cs typeface="Calibri"/>
                <a:sym typeface="Calibri"/>
              </a:rPr>
              <a:t> Noise Decoupling Simulation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525252"/>
                </a:solidFill>
                <a:latin typeface="Calibri"/>
                <a:ea typeface="Calibri"/>
                <a:cs typeface="Calibri"/>
                <a:sym typeface="Calibri"/>
              </a:rPr>
              <a:t>at Rotating Frame</a:t>
            </a:r>
          </a:p>
        </p:txBody>
      </p:sp>
    </p:spTree>
    <p:extLst>
      <p:ext uri="{BB962C8B-B14F-4D97-AF65-F5344CB8AC3E}">
        <p14:creationId xmlns:p14="http://schemas.microsoft.com/office/powerpoint/2010/main" val="1143106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>
          <a:extLst>
            <a:ext uri="{FF2B5EF4-FFF2-40B4-BE49-F238E27FC236}">
              <a16:creationId xmlns:a16="http://schemas.microsoft.com/office/drawing/2014/main" id="{8BA88C46-356F-1666-40F3-4C2529851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4483ca842_0_130">
            <a:extLst>
              <a:ext uri="{FF2B5EF4-FFF2-40B4-BE49-F238E27FC236}">
                <a16:creationId xmlns:a16="http://schemas.microsoft.com/office/drawing/2014/main" id="{7E0AA2E9-CC31-6E01-0339-1D8869BE070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80862" y="6361578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338" name="Google Shape;338;g254483ca842_0_130">
            <a:extLst>
              <a:ext uri="{FF2B5EF4-FFF2-40B4-BE49-F238E27FC236}">
                <a16:creationId xmlns:a16="http://schemas.microsoft.com/office/drawing/2014/main" id="{A89700F8-E9B1-6ECC-E203-5193BC7433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783" y="83246"/>
            <a:ext cx="4875769" cy="325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Simulation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B2658116-C3D3-C092-9C64-30346F549C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555" y="654614"/>
                <a:ext cx="11874668" cy="620338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Determining Amplitude of qubit frequency’s noise amplitude</a:t>
                </a: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Without Noise</a:t>
                </a:r>
                <a:r>
                  <a:rPr lang="en-US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noise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m:rPr>
                        <m:sty m:val="p"/>
                      </m:rPr>
                      <a:rPr lang="en-US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en-US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×0.1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MHz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B2658116-C3D3-C092-9C64-30346F549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55" y="654614"/>
                <a:ext cx="11874668" cy="6203386"/>
              </a:xfrm>
              <a:prstGeom prst="rect">
                <a:avLst/>
              </a:prstGeom>
              <a:blipFill>
                <a:blip r:embed="rId3"/>
                <a:stretch>
                  <a:fillRect l="-821" t="-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1BBDA3A-1A93-9BDF-BC53-006CEB4DB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9871" y="1506747"/>
            <a:ext cx="3301791" cy="32952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5BE939-D5CE-3155-4B6A-4FED0DCD35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1686" y="1506747"/>
            <a:ext cx="4604157" cy="33700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702FF3-2D42-07CA-5C5B-6B28EFC92A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33" y="1506746"/>
            <a:ext cx="4400582" cy="329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116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 txBox="1">
            <a:spLocks noGrp="1"/>
          </p:cNvSpPr>
          <p:nvPr>
            <p:ph type="sldNum" idx="12"/>
          </p:nvPr>
        </p:nvSpPr>
        <p:spPr>
          <a:xfrm>
            <a:off x="9080862" y="636157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05" name="Google Shape;105;p2"/>
          <p:cNvSpPr txBox="1">
            <a:spLocks noGrp="1"/>
          </p:cNvSpPr>
          <p:nvPr>
            <p:ph type="title"/>
          </p:nvPr>
        </p:nvSpPr>
        <p:spPr>
          <a:xfrm>
            <a:off x="162056" y="83246"/>
            <a:ext cx="4860109" cy="310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lang="en-US"/>
              <a:t>Contents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0" y="822431"/>
            <a:ext cx="10852030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AutoNum type="arabicPeriod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Theory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AutoNum type="arabicPeriod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Plot (DIM)</a:t>
            </a: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3600"/>
              <a:buFont typeface="Calibri"/>
              <a:buAutoNum type="arabicPeriod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2320E0-B433-D816-9D37-1CE3610DCCE7}"/>
              </a:ext>
            </a:extLst>
          </p:cNvPr>
          <p:cNvSpPr txBox="1"/>
          <p:nvPr/>
        </p:nvSpPr>
        <p:spPr>
          <a:xfrm>
            <a:off x="162056" y="5177050"/>
            <a:ext cx="6190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https://github.com/BrainConnection/QuTiP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>
          <a:extLst>
            <a:ext uri="{FF2B5EF4-FFF2-40B4-BE49-F238E27FC236}">
              <a16:creationId xmlns:a16="http://schemas.microsoft.com/office/drawing/2014/main" id="{8BA88C46-356F-1666-40F3-4C2529851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4483ca842_0_130">
            <a:extLst>
              <a:ext uri="{FF2B5EF4-FFF2-40B4-BE49-F238E27FC236}">
                <a16:creationId xmlns:a16="http://schemas.microsoft.com/office/drawing/2014/main" id="{7E0AA2E9-CC31-6E01-0339-1D8869BE070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80862" y="6361578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338" name="Google Shape;338;g254483ca842_0_130">
            <a:extLst>
              <a:ext uri="{FF2B5EF4-FFF2-40B4-BE49-F238E27FC236}">
                <a16:creationId xmlns:a16="http://schemas.microsoft.com/office/drawing/2014/main" id="{A89700F8-E9B1-6ECC-E203-5193BC7433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783" y="83246"/>
            <a:ext cx="4875769" cy="325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Simulation</a:t>
            </a:r>
            <a:endParaRPr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2658116-C3D3-C092-9C64-30346F549C4B}"/>
              </a:ext>
            </a:extLst>
          </p:cNvPr>
          <p:cNvSpPr txBox="1">
            <a:spLocks/>
          </p:cNvSpPr>
          <p:nvPr/>
        </p:nvSpPr>
        <p:spPr>
          <a:xfrm>
            <a:off x="150555" y="654614"/>
            <a:ext cx="11874668" cy="6203386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Ramsey, Spin Echo, CP (N=2)</a:t>
            </a: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For fixed evolution time, calculate ensemble average of off diagonal term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(Because of computation time, only made 20 traces)</a:t>
            </a: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										Data Example</a:t>
            </a: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/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400" b="0" dirty="0">
                <a:ea typeface="Cambria Math" panose="02040503050406030204" pitchFamily="18" charset="0"/>
              </a:rPr>
              <a:t>	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E283BF-A42D-2612-2670-7F5F22D8A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55" y="2267071"/>
            <a:ext cx="8149087" cy="41739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5340FB-A320-0563-06FA-67CD09876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0452" y="3242137"/>
            <a:ext cx="3394771" cy="319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249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>
          <a:extLst>
            <a:ext uri="{FF2B5EF4-FFF2-40B4-BE49-F238E27FC236}">
              <a16:creationId xmlns:a16="http://schemas.microsoft.com/office/drawing/2014/main" id="{8BA88C46-356F-1666-40F3-4C2529851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4483ca842_0_130">
            <a:extLst>
              <a:ext uri="{FF2B5EF4-FFF2-40B4-BE49-F238E27FC236}">
                <a16:creationId xmlns:a16="http://schemas.microsoft.com/office/drawing/2014/main" id="{7E0AA2E9-CC31-6E01-0339-1D8869BE070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80862" y="6361578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338" name="Google Shape;338;g254483ca842_0_130">
            <a:extLst>
              <a:ext uri="{FF2B5EF4-FFF2-40B4-BE49-F238E27FC236}">
                <a16:creationId xmlns:a16="http://schemas.microsoft.com/office/drawing/2014/main" id="{A89700F8-E9B1-6ECC-E203-5193BC7433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783" y="83246"/>
            <a:ext cx="4875769" cy="325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Simulation</a:t>
            </a:r>
            <a:endParaRPr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2658116-C3D3-C092-9C64-30346F549C4B}"/>
              </a:ext>
            </a:extLst>
          </p:cNvPr>
          <p:cNvSpPr txBox="1">
            <a:spLocks/>
          </p:cNvSpPr>
          <p:nvPr/>
        </p:nvSpPr>
        <p:spPr>
          <a:xfrm>
            <a:off x="150555" y="654614"/>
            <a:ext cx="11874668" cy="6203386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/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400" b="0" dirty="0">
                <a:ea typeface="Cambria Math" panose="02040503050406030204" pitchFamily="18" charset="0"/>
              </a:rPr>
              <a:t>	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F2BE6F-E697-0218-F376-51F86B684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674" y="573280"/>
            <a:ext cx="6256549" cy="5711440"/>
          </a:xfrm>
          <a:prstGeom prst="rect">
            <a:avLst/>
          </a:prstGeom>
        </p:spPr>
      </p:pic>
      <p:pic>
        <p:nvPicPr>
          <p:cNvPr id="10" name="Picture 9" descr="A room with desks and chairs&#10;&#10;Description automatically generated">
            <a:extLst>
              <a:ext uri="{FF2B5EF4-FFF2-40B4-BE49-F238E27FC236}">
                <a16:creationId xmlns:a16="http://schemas.microsoft.com/office/drawing/2014/main" id="{79DA9A96-74A6-0B08-1F85-55EE238F6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536" y="1458030"/>
            <a:ext cx="5255919" cy="394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80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>
          <a:extLst>
            <a:ext uri="{FF2B5EF4-FFF2-40B4-BE49-F238E27FC236}">
              <a16:creationId xmlns:a16="http://schemas.microsoft.com/office/drawing/2014/main" id="{8BA88C46-356F-1666-40F3-4C2529851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4483ca842_0_130">
            <a:extLst>
              <a:ext uri="{FF2B5EF4-FFF2-40B4-BE49-F238E27FC236}">
                <a16:creationId xmlns:a16="http://schemas.microsoft.com/office/drawing/2014/main" id="{7E0AA2E9-CC31-6E01-0339-1D8869BE070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80862" y="6361578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338" name="Google Shape;338;g254483ca842_0_130">
            <a:extLst>
              <a:ext uri="{FF2B5EF4-FFF2-40B4-BE49-F238E27FC236}">
                <a16:creationId xmlns:a16="http://schemas.microsoft.com/office/drawing/2014/main" id="{A89700F8-E9B1-6ECC-E203-5193BC7433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783" y="83246"/>
            <a:ext cx="4875769" cy="325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Simulation</a:t>
            </a:r>
            <a:endParaRPr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2658116-C3D3-C092-9C64-30346F549C4B}"/>
              </a:ext>
            </a:extLst>
          </p:cNvPr>
          <p:cNvSpPr txBox="1">
            <a:spLocks/>
          </p:cNvSpPr>
          <p:nvPr/>
        </p:nvSpPr>
        <p:spPr>
          <a:xfrm>
            <a:off x="150555" y="571368"/>
            <a:ext cx="11874668" cy="6203386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   Ramsey			           Spin Echo			      CP N=2			</a:t>
            </a:r>
          </a:p>
          <a:p>
            <a:endParaRPr lang="en-US" sz="2400" dirty="0"/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# of Trace : 20… Because of Computing Time</a:t>
            </a:r>
          </a:p>
          <a:p>
            <a:r>
              <a:rPr lang="en-US" sz="2400" b="0" dirty="0">
                <a:ea typeface="Cambria Math" panose="02040503050406030204" pitchFamily="18" charset="0"/>
              </a:rPr>
              <a:t>	 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464D94-B2DC-E282-6086-64FDC2F8F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55" y="1085120"/>
            <a:ext cx="3600000" cy="27382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D7DBF7-77C3-7187-E9AB-4A0BBA2BF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000" y="1085120"/>
            <a:ext cx="3600000" cy="27241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2462E5-D96B-B318-1F36-9CE94AE713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1445" y="1085120"/>
            <a:ext cx="3600000" cy="267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661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>
          <a:extLst>
            <a:ext uri="{FF2B5EF4-FFF2-40B4-BE49-F238E27FC236}">
              <a16:creationId xmlns:a16="http://schemas.microsoft.com/office/drawing/2014/main" id="{8BA88C46-356F-1666-40F3-4C2529851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4483ca842_0_130">
            <a:extLst>
              <a:ext uri="{FF2B5EF4-FFF2-40B4-BE49-F238E27FC236}">
                <a16:creationId xmlns:a16="http://schemas.microsoft.com/office/drawing/2014/main" id="{7E0AA2E9-CC31-6E01-0339-1D8869BE070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80862" y="6361578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38" name="Google Shape;338;g254483ca842_0_130">
            <a:extLst>
              <a:ext uri="{FF2B5EF4-FFF2-40B4-BE49-F238E27FC236}">
                <a16:creationId xmlns:a16="http://schemas.microsoft.com/office/drawing/2014/main" id="{A89700F8-E9B1-6ECC-E203-5193BC7433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783" y="83246"/>
            <a:ext cx="4875769" cy="325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Simulation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B2658116-C3D3-C092-9C64-30346F549C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555" y="654614"/>
                <a:ext cx="11874668" cy="620338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Off Diagonal Term Absolute Value (0.5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  <m:brk m:alnAt="7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m:rPr>
                            <m:brk m:alnAt="7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					Ramsey 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5.06×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𝐺𝐻𝑧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					Spin Echo 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1.46×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𝐺𝐻𝑧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					CP (N=2) :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7.94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𝐺𝐻𝑧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/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b="0" dirty="0">
                    <a:ea typeface="Cambria Math" panose="02040503050406030204" pitchFamily="18" charset="0"/>
                  </a:rPr>
                  <a:t>	</a:t>
                </a:r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B2658116-C3D3-C092-9C64-30346F549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55" y="654614"/>
                <a:ext cx="11874668" cy="6203386"/>
              </a:xfrm>
              <a:prstGeom prst="rect">
                <a:avLst/>
              </a:prstGeom>
              <a:blipFill>
                <a:blip r:embed="rId3"/>
                <a:stretch>
                  <a:fillRect l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9EB01E7-B762-1067-63AA-C82A6A8EC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73" y="1329987"/>
            <a:ext cx="6360116" cy="485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1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g22877e26874_0_338"/>
          <p:cNvGrpSpPr/>
          <p:nvPr/>
        </p:nvGrpSpPr>
        <p:grpSpPr>
          <a:xfrm>
            <a:off x="3709532" y="3316965"/>
            <a:ext cx="4773324" cy="112146"/>
            <a:chOff x="3406391" y="3429000"/>
            <a:chExt cx="5526600" cy="95999"/>
          </a:xfrm>
        </p:grpSpPr>
        <p:cxnSp>
          <p:nvCxnSpPr>
            <p:cNvPr id="410" name="Google Shape;410;g22877e26874_0_338"/>
            <p:cNvCxnSpPr/>
            <p:nvPr/>
          </p:nvCxnSpPr>
          <p:spPr>
            <a:xfrm>
              <a:off x="3406391" y="3429000"/>
              <a:ext cx="5526600" cy="0"/>
            </a:xfrm>
            <a:prstGeom prst="straightConnector1">
              <a:avLst/>
            </a:prstGeom>
            <a:noFill/>
            <a:ln w="38100" cap="flat" cmpd="sng">
              <a:solidFill>
                <a:srgbClr val="1F386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1" name="Google Shape;411;g22877e26874_0_338"/>
            <p:cNvCxnSpPr/>
            <p:nvPr/>
          </p:nvCxnSpPr>
          <p:spPr>
            <a:xfrm>
              <a:off x="3689418" y="3477797"/>
              <a:ext cx="4992300" cy="0"/>
            </a:xfrm>
            <a:prstGeom prst="straightConnector1">
              <a:avLst/>
            </a:prstGeom>
            <a:noFill/>
            <a:ln w="25400" cap="flat" cmpd="sng">
              <a:solidFill>
                <a:srgbClr val="ACB8CA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2" name="Google Shape;412;g22877e26874_0_338"/>
            <p:cNvCxnSpPr/>
            <p:nvPr/>
          </p:nvCxnSpPr>
          <p:spPr>
            <a:xfrm>
              <a:off x="3971870" y="3524999"/>
              <a:ext cx="4395600" cy="0"/>
            </a:xfrm>
            <a:prstGeom prst="straightConnector1">
              <a:avLst/>
            </a:prstGeom>
            <a:noFill/>
            <a:ln w="22225" cap="flat" cmpd="sng">
              <a:solidFill>
                <a:srgbClr val="D8E2F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13" name="Google Shape;413;g22877e26874_0_338"/>
          <p:cNvSpPr txBox="1"/>
          <p:nvPr/>
        </p:nvSpPr>
        <p:spPr>
          <a:xfrm>
            <a:off x="2991740" y="2661471"/>
            <a:ext cx="6208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525252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sz="3200" b="1" i="0" u="none" strike="noStrike" cap="none" dirty="0">
              <a:solidFill>
                <a:srgbClr val="52525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75062A1-CAE7-7516-E804-63F1D47E3A48}"/>
              </a:ext>
            </a:extLst>
          </p:cNvPr>
          <p:cNvSpPr txBox="1">
            <a:spLocks/>
          </p:cNvSpPr>
          <p:nvPr/>
        </p:nvSpPr>
        <p:spPr>
          <a:xfrm>
            <a:off x="0" y="4307457"/>
            <a:ext cx="12192000" cy="2550543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g21047f55cc1_0_208"/>
          <p:cNvGrpSpPr/>
          <p:nvPr/>
        </p:nvGrpSpPr>
        <p:grpSpPr>
          <a:xfrm>
            <a:off x="3709532" y="3316965"/>
            <a:ext cx="4773324" cy="112146"/>
            <a:chOff x="3406391" y="3429000"/>
            <a:chExt cx="5526600" cy="95999"/>
          </a:xfrm>
        </p:grpSpPr>
        <p:cxnSp>
          <p:nvCxnSpPr>
            <p:cNvPr id="113" name="Google Shape;113;g21047f55cc1_0_208"/>
            <p:cNvCxnSpPr/>
            <p:nvPr/>
          </p:nvCxnSpPr>
          <p:spPr>
            <a:xfrm>
              <a:off x="3406391" y="3429000"/>
              <a:ext cx="5526600" cy="0"/>
            </a:xfrm>
            <a:prstGeom prst="straightConnector1">
              <a:avLst/>
            </a:prstGeom>
            <a:noFill/>
            <a:ln w="38100" cap="flat" cmpd="sng">
              <a:solidFill>
                <a:srgbClr val="1F386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" name="Google Shape;114;g21047f55cc1_0_208"/>
            <p:cNvCxnSpPr/>
            <p:nvPr/>
          </p:nvCxnSpPr>
          <p:spPr>
            <a:xfrm>
              <a:off x="3689418" y="3477797"/>
              <a:ext cx="4992300" cy="0"/>
            </a:xfrm>
            <a:prstGeom prst="straightConnector1">
              <a:avLst/>
            </a:prstGeom>
            <a:noFill/>
            <a:ln w="25400" cap="flat" cmpd="sng">
              <a:solidFill>
                <a:srgbClr val="ACB8CA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5" name="Google Shape;115;g21047f55cc1_0_208"/>
            <p:cNvCxnSpPr/>
            <p:nvPr/>
          </p:nvCxnSpPr>
          <p:spPr>
            <a:xfrm>
              <a:off x="3971870" y="3524999"/>
              <a:ext cx="4395600" cy="0"/>
            </a:xfrm>
            <a:prstGeom prst="straightConnector1">
              <a:avLst/>
            </a:prstGeom>
            <a:noFill/>
            <a:ln w="22225" cap="flat" cmpd="sng">
              <a:solidFill>
                <a:srgbClr val="D8E2F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6" name="Google Shape;116;g21047f55cc1_0_208"/>
          <p:cNvSpPr txBox="1"/>
          <p:nvPr/>
        </p:nvSpPr>
        <p:spPr>
          <a:xfrm>
            <a:off x="2991750" y="2789235"/>
            <a:ext cx="62085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525252"/>
                </a:solidFill>
                <a:latin typeface="Calibri"/>
                <a:ea typeface="Calibri"/>
                <a:cs typeface="Calibri"/>
                <a:sym typeface="Calibri"/>
              </a:rPr>
              <a:t>Theory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4483ca842_0_130"/>
          <p:cNvSpPr txBox="1">
            <a:spLocks noGrp="1"/>
          </p:cNvSpPr>
          <p:nvPr>
            <p:ph type="sldNum" idx="12"/>
          </p:nvPr>
        </p:nvSpPr>
        <p:spPr>
          <a:xfrm>
            <a:off x="9080862" y="6361578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338" name="Google Shape;338;g254483ca842_0_130"/>
          <p:cNvSpPr txBox="1">
            <a:spLocks noGrp="1"/>
          </p:cNvSpPr>
          <p:nvPr>
            <p:ph type="title"/>
          </p:nvPr>
        </p:nvSpPr>
        <p:spPr>
          <a:xfrm>
            <a:off x="29783" y="83246"/>
            <a:ext cx="4875769" cy="325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Theory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23EE5064-354F-B412-10CA-5A7CB25756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555" y="654614"/>
                <a:ext cx="11874668" cy="620338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Dephasing due to noise</a:t>
                </a: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Single Qubit System at Initial State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Density Matrix Time Evolution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i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α</m:t>
                                        </m:r>
                                        <m: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|</m:t>
                                        </m:r>
                                      </m:e>
                                      <m:sup>
                                        <m: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sz="2400" i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Γ</m:t>
                                        </m:r>
                                      </m:e>
                                      <m:sub>
                                        <m: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en-US" sz="24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α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β</m:t>
                                    </m:r>
                                  </m:e>
                                  <m:sup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4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p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i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sz="2400" i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q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en-US" sz="24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4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4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l-GR" sz="2400" i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Γ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m:rPr>
                                        <m:sty m:val="p"/>
                                      </m:rPr>
                                      <a:rPr lang="en-US" sz="24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4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4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sz="2400" i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χ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N</m:t>
                                        </m:r>
                                      </m:sub>
                                    </m:s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 sz="24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β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4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4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i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sz="2400" i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i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q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en-US" sz="24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4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4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l-GR" sz="2400" i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Γ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sz="2400" i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m:rPr>
                                        <m:sty m:val="p"/>
                                      </m:rPr>
                                      <a:rPr lang="en-US" sz="24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4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4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sz="2400" i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χ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i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N</m:t>
                                        </m:r>
                                      </m:sub>
                                    </m:sSub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β</m:t>
                                    </m:r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  <m:sup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4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4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sz="2400" i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Γ</m:t>
                                        </m:r>
                                      </m:e>
                                      <m:sub>
                                        <m:r>
                                          <a:rPr lang="en-US" sz="2400" i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en-US" sz="24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Represents Dephasing </a:t>
                </a: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(not need to be exponential decay)</a:t>
                </a: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Only Exponential at white noise (Bloch-Redfield Model)!!!</a:t>
                </a: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23EE5064-354F-B412-10CA-5A7CB2575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55" y="654614"/>
                <a:ext cx="11874668" cy="6203386"/>
              </a:xfrm>
              <a:prstGeom prst="rect">
                <a:avLst/>
              </a:prstGeom>
              <a:blipFill>
                <a:blip r:embed="rId3"/>
                <a:stretch>
                  <a:fillRect l="-821" t="-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006C0DE-0588-B418-3A08-23A03A663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992" y="1813345"/>
            <a:ext cx="2635465" cy="323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8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>
          <a:extLst>
            <a:ext uri="{FF2B5EF4-FFF2-40B4-BE49-F238E27FC236}">
              <a16:creationId xmlns:a16="http://schemas.microsoft.com/office/drawing/2014/main" id="{28CAB67A-A9D2-DD16-5DF3-F5554F476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4483ca842_0_130">
            <a:extLst>
              <a:ext uri="{FF2B5EF4-FFF2-40B4-BE49-F238E27FC236}">
                <a16:creationId xmlns:a16="http://schemas.microsoft.com/office/drawing/2014/main" id="{8C92333A-2127-6034-0789-CADD18E37BB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80862" y="6361578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338" name="Google Shape;338;g254483ca842_0_130">
            <a:extLst>
              <a:ext uri="{FF2B5EF4-FFF2-40B4-BE49-F238E27FC236}">
                <a16:creationId xmlns:a16="http://schemas.microsoft.com/office/drawing/2014/main" id="{1B0BE47D-7493-7D0D-F337-CF42E32666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783" y="83246"/>
            <a:ext cx="4875769" cy="325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Theory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8FDFDB7E-B77C-6A37-A014-DF97AF59F4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555" y="654614"/>
                <a:ext cx="11874668" cy="620338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q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δφ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e>
                    </m:d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δφ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q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sup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dt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</m:nary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Each Trace Density Matrix Time Evolution </a:t>
                </a: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(Neglect Longitudinal Relaxation)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α</m:t>
                                    </m:r>
                                    <m:r>
                                      <a:rPr lang="en-US" sz="240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  <m:sup>
                                    <m:r>
                                      <a:rPr lang="en-US" sz="240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α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β</m:t>
                                    </m:r>
                                  </m:e>
                                  <m:sup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40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p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i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sz="240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q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en-US" sz="240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40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40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iδφ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240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 sz="24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β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40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40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i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sz="240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q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en-US" sz="240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40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40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δφ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β</m:t>
                                    </m:r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  <m:sup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8FDFDB7E-B77C-6A37-A014-DF97AF59F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55" y="654614"/>
                <a:ext cx="11874668" cy="6203386"/>
              </a:xfrm>
              <a:prstGeom prst="rect">
                <a:avLst/>
              </a:prstGeom>
              <a:blipFill>
                <a:blip r:embed="rId3"/>
                <a:stretch>
                  <a:fillRect l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C3B05F5-3705-7460-BD81-30834405FF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92" b="16611"/>
          <a:stretch/>
        </p:blipFill>
        <p:spPr>
          <a:xfrm>
            <a:off x="222547" y="695864"/>
            <a:ext cx="8858315" cy="163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61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>
          <a:extLst>
            <a:ext uri="{FF2B5EF4-FFF2-40B4-BE49-F238E27FC236}">
              <a16:creationId xmlns:a16="http://schemas.microsoft.com/office/drawing/2014/main" id="{3C9E7770-DF63-35BE-0C49-7AD03B8F4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4483ca842_0_130">
            <a:extLst>
              <a:ext uri="{FF2B5EF4-FFF2-40B4-BE49-F238E27FC236}">
                <a16:creationId xmlns:a16="http://schemas.microsoft.com/office/drawing/2014/main" id="{697E624B-D6CA-8A50-9745-E9350F43318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80862" y="6361578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338" name="Google Shape;338;g254483ca842_0_130">
            <a:extLst>
              <a:ext uri="{FF2B5EF4-FFF2-40B4-BE49-F238E27FC236}">
                <a16:creationId xmlns:a16="http://schemas.microsoft.com/office/drawing/2014/main" id="{0318F905-4EB0-473D-6999-558BD652E7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783" y="83246"/>
            <a:ext cx="4875769" cy="325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Theory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20C89493-3D0C-6585-6647-1EF3C81B42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555" y="654614"/>
                <a:ext cx="11874668" cy="620338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Ensemble Average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  <m:brk m:alnAt="7"/>
                              </m:rPr>
                              <a:rPr lang="en-US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m:rPr>
                                <m:sty m:val="p"/>
                                <m:brk m:alnAt="7"/>
                              </m:rPr>
                              <a:rPr lang="en-US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  <m:r>
                              <m:rPr>
                                <m:sty m:val="p"/>
                              </m:rPr>
                              <a:rPr lang="en-US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δφ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  <m:brk m:alnAt="7"/>
                          </m:rP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m:rPr>
                            <m:sty m:val="p"/>
                          </m:rP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δφ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</m:t>
                            </m:r>
                          </m:e>
                        </m:d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e>
                          <m:sup>
                            <m: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</m:t>
                            </m:r>
                          </m:e>
                        </m:d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+⋯</m:t>
                        </m:r>
                      </m:e>
                    </m:d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</a:t>
                </a:r>
              </a:p>
              <a:p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e>
                          <m:sup>
                            <m:r>
                              <a:rPr lang="en-US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</m:t>
                            </m:r>
                          </m:e>
                        </m:d>
                        <m: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e>
                          <m:sup>
                            <m: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</m:t>
                            </m:r>
                          </m:e>
                        </m:d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  <m:r>
                      <a:rPr lang="en-US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</a:p>
              <a:p>
                <a14:m>
                  <m:oMath xmlns:m="http://schemas.openxmlformats.org/officeDocument/2006/math">
                    <m:r>
                      <a:rPr lang="en-US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e>
                          <m:sup>
                            <m:r>
                              <a:rPr lang="en-US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</a:p>
              <a:p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e>
                          <m:sup>
                            <m:r>
                              <a:rPr lang="en-US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	</a:t>
                </a:r>
              </a:p>
              <a:p>
                <a14:m>
                  <m:oMath xmlns:m="http://schemas.openxmlformats.org/officeDocument/2006/math">
                    <m:r>
                      <a:rPr lang="en-US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  <m:brk m:alnAt="7"/>
                          </m:rP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begChr m:val="⟨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φ</m:t>
                                </m:r>
                              </m:e>
                              <m:sup>
                                <m:r>
                                  <a:rPr lang="en-US" sz="24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d>
                          </m:e>
                        </m:d>
                      </m:sup>
                    </m:sSup>
                    <m:r>
                      <a:rPr lang="en-US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  <m:brk m:alnAt="7"/>
                          </m:rP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m:rPr>
                            <m:brk m:alnAt="7"/>
                          </m:rP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  <m: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	</a:t>
                </a: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20C89493-3D0C-6585-6647-1EF3C81B4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55" y="654614"/>
                <a:ext cx="11874668" cy="6203386"/>
              </a:xfrm>
              <a:prstGeom prst="rect">
                <a:avLst/>
              </a:prstGeom>
              <a:blipFill>
                <a:blip r:embed="rId3"/>
                <a:stretch>
                  <a:fillRect l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BD73FCC-688F-3E01-0A82-A7027E1D94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92" b="16611"/>
          <a:stretch/>
        </p:blipFill>
        <p:spPr>
          <a:xfrm>
            <a:off x="222547" y="695864"/>
            <a:ext cx="8858315" cy="163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0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>
          <a:extLst>
            <a:ext uri="{FF2B5EF4-FFF2-40B4-BE49-F238E27FC236}">
              <a16:creationId xmlns:a16="http://schemas.microsoft.com/office/drawing/2014/main" id="{76207A0C-22F1-4AC3-864D-26EDBCF78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4483ca842_0_130">
            <a:extLst>
              <a:ext uri="{FF2B5EF4-FFF2-40B4-BE49-F238E27FC236}">
                <a16:creationId xmlns:a16="http://schemas.microsoft.com/office/drawing/2014/main" id="{0364771B-8E09-5819-F4CE-5A0B7D9991F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80862" y="6361578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338" name="Google Shape;338;g254483ca842_0_130">
            <a:extLst>
              <a:ext uri="{FF2B5EF4-FFF2-40B4-BE49-F238E27FC236}">
                <a16:creationId xmlns:a16="http://schemas.microsoft.com/office/drawing/2014/main" id="{551CBE7D-7850-D04E-11C4-30873D57AC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783" y="83246"/>
            <a:ext cx="4875769" cy="325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Theory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03FEAD2A-F02F-2FAA-41F3-3CCA329F54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555" y="654614"/>
                <a:ext cx="11874668" cy="620338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δφ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q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sup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dt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</m:nary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Fourier Transform of Energy Split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  <m:brk m:alnAt="7"/>
                              </m:rPr>
                              <a:rPr lang="en-US" sz="24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m:rPr>
                                <m:sty m:val="p"/>
                                <m:brk m:alnAt="7"/>
                              </m:rPr>
                              <a:rPr lang="en-US" sz="24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  <m:r>
                              <m:rPr>
                                <m:sty m:val="p"/>
                              </m:rPr>
                              <a:rPr lang="en-US" sz="24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ωt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</m:nary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Fourier Transform of Phase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δφ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q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sup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dt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</m:nary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4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4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sz="24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  <m:r>
                              <a:rPr lang="en-US" sz="24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j</m:t>
                            </m:r>
                            <m:r>
                              <m:rPr>
                                <m:sty m:val="p"/>
                              </m:rPr>
                              <a:rPr lang="en-US" sz="24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den>
                        </m:f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4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4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ωt</m:t>
                                </m:r>
                              </m:sup>
                            </m:sSup>
                            <m: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dω</m:t>
                        </m:r>
                      </m:e>
                    </m:nary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Dephasing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τ</m:t>
                        </m:r>
                      </m:e>
                    </m:d>
                  </m:oMath>
                </a14:m>
                <a:r>
                  <a:rPr lang="en-US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(Evolution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τ</m:t>
                    </m:r>
                  </m:oMath>
                </a14:m>
                <a:r>
                  <a:rPr lang="en-US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τ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e>
                          <m:sup>
                            <m:r>
                              <a:rPr lang="en-US" sz="24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τ</m:t>
                            </m:r>
                          </m:e>
                        </m:d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limLoc m:val="undOvr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US" sz="24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ω</m:t>
                                </m:r>
                                <m:r>
                                  <a:rPr lang="en-US" sz="24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)|</m:t>
                                </m:r>
                              </m:e>
                              <m:sup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4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4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ωτ</m:t>
                                    </m:r>
                                  </m:sup>
                                </m:sSup>
                                <m:r>
                                  <a:rPr lang="en-US" sz="24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−1|</m:t>
                                </m:r>
                              </m:e>
                              <m:sup>
                                <m:r>
                                  <a:rPr lang="en-US" sz="24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  <m:sup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dω</m:t>
                        </m:r>
                      </m:e>
                    </m:nary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τ</m:t>
                            </m:r>
                          </m:e>
                          <m:sup>
                            <m:r>
                              <a:rPr lang="en-US" sz="24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limLoc m:val="undOvr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  <m: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4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4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ωτ</m:t>
                                    </m:r>
                                  </m:sup>
                                </m:sSup>
                                <m:r>
                                  <a:rPr lang="en-US" sz="24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−1|</m:t>
                                </m:r>
                              </m:e>
                              <m:sup>
                                <m:r>
                                  <a:rPr lang="en-US" sz="24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ωτ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dω</m:t>
                        </m:r>
                      </m:e>
                    </m:nary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ea typeface="Cambria Math" panose="02040503050406030204" pitchFamily="18" charset="0"/>
                  </a:rPr>
                  <a:t>	</a:t>
                </a: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03FEAD2A-F02F-2FAA-41F3-3CCA329F5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55" y="654614"/>
                <a:ext cx="11874668" cy="6203386"/>
              </a:xfrm>
              <a:prstGeom prst="rect">
                <a:avLst/>
              </a:prstGeom>
              <a:blipFill>
                <a:blip r:embed="rId3"/>
                <a:stretch>
                  <a:fillRect l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E2DC4C1-4FDF-4FC7-0100-5F3648BE9E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10" t="33497" r="29053" b="1915"/>
          <a:stretch/>
        </p:blipFill>
        <p:spPr>
          <a:xfrm>
            <a:off x="6849374" y="246146"/>
            <a:ext cx="5175849" cy="386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0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>
          <a:extLst>
            <a:ext uri="{FF2B5EF4-FFF2-40B4-BE49-F238E27FC236}">
              <a16:creationId xmlns:a16="http://schemas.microsoft.com/office/drawing/2014/main" id="{0691118C-05BE-3B5C-27E9-0A09B9DF9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4483ca842_0_130">
            <a:extLst>
              <a:ext uri="{FF2B5EF4-FFF2-40B4-BE49-F238E27FC236}">
                <a16:creationId xmlns:a16="http://schemas.microsoft.com/office/drawing/2014/main" id="{DE3F3004-D05B-EB05-B15E-D7149F29F00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80862" y="6361578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338" name="Google Shape;338;g254483ca842_0_130">
            <a:extLst>
              <a:ext uri="{FF2B5EF4-FFF2-40B4-BE49-F238E27FC236}">
                <a16:creationId xmlns:a16="http://schemas.microsoft.com/office/drawing/2014/main" id="{2A9E831A-28EE-EED5-FAED-C861ECEBAC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783" y="83246"/>
            <a:ext cx="4875769" cy="325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Theory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3D2607FD-DDED-51E1-0931-7F14E1B55C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555" y="654614"/>
                <a:ext cx="11874668" cy="620338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Dephasing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τ</m:t>
                        </m:r>
                      </m:e>
                    </m:d>
                  </m:oMath>
                </a14:m>
                <a:r>
                  <a:rPr lang="en-US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(Evolution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τ</m:t>
                    </m:r>
                  </m:oMath>
                </a14:m>
                <a:r>
                  <a:rPr lang="en-US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τ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τ</m:t>
                            </m:r>
                          </m:e>
                          <m:sup>
                            <m:r>
                              <a:rPr lang="en-US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limLoc m:val="undOvr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  <m: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g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  <m: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τ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dω</m:t>
                        </m:r>
                      </m:e>
                    </m:nary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τ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4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4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ωτ</m:t>
                                </m:r>
                              </m:sup>
                            </m:sSup>
                            <m:r>
                              <a:rPr lang="en-US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−1|</m:t>
                            </m:r>
                          </m:e>
                          <m:sup>
                            <m:r>
                              <a:rPr lang="en-US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ωτ</m:t>
                            </m:r>
                            <m:r>
                              <a:rPr lang="en-US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sinc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ωτ</m:t>
                            </m:r>
                          </m:num>
                          <m:den>
                            <m: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What’s an effect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- X pulse?	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  <m:brk m:alnAt="7"/>
                          </m:rP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  <m:brk m:alnAt="7"/>
                          </m:rP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π</m:t>
                            </m:r>
                          </m:num>
                          <m:den>
                            <m: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</m:sup>
                    </m:sSup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ρ</m:t>
                                  </m:r>
                                </m:e>
                                <m:sub>
                                  <m:r>
                                    <a:rPr lang="en-US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ρ</m:t>
                                  </m:r>
                                </m:e>
                                <m:sub>
                                  <m:r>
                                    <a:rPr lang="en-US" sz="240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ρ</m:t>
                                  </m:r>
                                </m:e>
                                <m:sub>
                                  <m:r>
                                    <a:rPr lang="en-US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ρ</m:t>
                                  </m:r>
                                </m:e>
                                <m:sub>
                                  <m:r>
                                    <a:rPr lang="en-US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  <m:brk m:alnAt="7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  <m:brk m:alnAt="7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π</m:t>
                            </m:r>
                          </m:num>
                          <m:den>
                            <m: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</m:sup>
                    </m:sSup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ρ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ρ</m:t>
                                  </m:r>
                                </m:e>
                                <m:sub>
                                  <m:r>
                                    <a:rPr lang="en-US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ρ</m:t>
                                  </m:r>
                                </m:e>
                                <m:sub>
                                  <m:r>
                                    <a:rPr lang="en-US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ρ</m:t>
                                  </m:r>
                                </m:e>
                                <m:sub>
                                  <m:r>
                                    <a:rPr lang="en-US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</a:p>
              <a:p>
                <a:endParaRPr lang="en-US" sz="2400" dirty="0">
                  <a:ea typeface="Cambria Math" panose="02040503050406030204" pitchFamily="18" charset="0"/>
                </a:endParaRPr>
              </a:p>
              <a:p>
                <a:endParaRPr lang="en-US" sz="2400" dirty="0"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3D2607FD-DDED-51E1-0931-7F14E1B55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55" y="654614"/>
                <a:ext cx="11874668" cy="6203386"/>
              </a:xfrm>
              <a:prstGeom prst="rect">
                <a:avLst/>
              </a:prstGeom>
              <a:blipFill>
                <a:blip r:embed="rId3"/>
                <a:stretch>
                  <a:fillRect l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C2537A8-D96C-756F-C20A-EB004D949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55" y="717874"/>
            <a:ext cx="726271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76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>
          <a:extLst>
            <a:ext uri="{FF2B5EF4-FFF2-40B4-BE49-F238E27FC236}">
              <a16:creationId xmlns:a16="http://schemas.microsoft.com/office/drawing/2014/main" id="{28EEBE0B-2289-78B5-29AB-F77045C54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4483ca842_0_130">
            <a:extLst>
              <a:ext uri="{FF2B5EF4-FFF2-40B4-BE49-F238E27FC236}">
                <a16:creationId xmlns:a16="http://schemas.microsoft.com/office/drawing/2014/main" id="{BB7AC3E7-C996-11B7-B8C9-16537690724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80862" y="6361578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338" name="Google Shape;338;g254483ca842_0_130">
            <a:extLst>
              <a:ext uri="{FF2B5EF4-FFF2-40B4-BE49-F238E27FC236}">
                <a16:creationId xmlns:a16="http://schemas.microsoft.com/office/drawing/2014/main" id="{092E3167-56B9-778D-D444-81CD411F65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783" y="83246"/>
            <a:ext cx="4875769" cy="325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Theory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77C2A9AF-4B58-3827-7FB8-863E5D257B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555" y="654614"/>
                <a:ext cx="11874668" cy="620338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- X pulse twice </a:t>
                </a:r>
                <a14:m>
                  <m:oMath xmlns:m="http://schemas.openxmlformats.org/officeDocument/2006/math">
                    <m:r>
                      <a:rPr lang="en-US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off diagonal term sign inverted</a:t>
                </a: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Increasing N : Tuning Interval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  <m:e>
                        <m:r>
                          <m:rPr>
                            <m:sty m:val="p"/>
                          </m:rP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q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sup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dt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</m:nary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&amp; Sign</a:t>
                </a: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CP N=0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τ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sinc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ωτ</m:t>
                            </m:r>
                          </m:num>
                          <m:den>
                            <m: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CP N=1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τ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sinc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ωτ</m:t>
                            </m:r>
                          </m:num>
                          <m:den>
                            <m: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e>
                      <m:sup>
                        <m: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4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ωτ</m:t>
                            </m:r>
                          </m:num>
                          <m:den>
                            <m:r>
                              <a:rPr lang="en-US" sz="24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CP N even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τ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sinc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ωτ</m:t>
                            </m:r>
                          </m:num>
                          <m:den>
                            <m: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sec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i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ωτ</m:t>
                                        </m:r>
                                      </m:num>
                                      <m:den>
                                        <m:r>
                                          <a:rPr lang="en-US" sz="2400" i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N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</a:p>
              <a:p>
                <a:endParaRPr lang="en-US" sz="2400" dirty="0"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77C2A9AF-4B58-3827-7FB8-863E5D257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55" y="654614"/>
                <a:ext cx="11874668" cy="6203386"/>
              </a:xfrm>
              <a:prstGeom prst="rect">
                <a:avLst/>
              </a:prstGeom>
              <a:blipFill>
                <a:blip r:embed="rId3"/>
                <a:stretch>
                  <a:fillRect l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B0A227D-83CE-3D39-64E8-A740F5AF1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777" y="654614"/>
            <a:ext cx="735915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189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4780</TotalTime>
  <Words>692</Words>
  <Application>Microsoft Office PowerPoint</Application>
  <PresentationFormat>Widescreen</PresentationFormat>
  <Paragraphs>293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Cambria Math</vt:lpstr>
      <vt:lpstr>Office 테마</vt:lpstr>
      <vt:lpstr>PowerPoint Presentation</vt:lpstr>
      <vt:lpstr>Contents</vt:lpstr>
      <vt:lpstr>PowerPoint Presentation</vt:lpstr>
      <vt:lpstr>Theory</vt:lpstr>
      <vt:lpstr>Theory</vt:lpstr>
      <vt:lpstr>Theory</vt:lpstr>
      <vt:lpstr>Theory</vt:lpstr>
      <vt:lpstr>Theory</vt:lpstr>
      <vt:lpstr>Theory</vt:lpstr>
      <vt:lpstr>Theory</vt:lpstr>
      <vt:lpstr>PowerPoint Presentation</vt:lpstr>
      <vt:lpstr>Plot</vt:lpstr>
      <vt:lpstr>Plot</vt:lpstr>
      <vt:lpstr>Plot</vt:lpstr>
      <vt:lpstr>Plot</vt:lpstr>
      <vt:lpstr>Plot</vt:lpstr>
      <vt:lpstr>Plot</vt:lpstr>
      <vt:lpstr>PowerPoint Presentation</vt:lpstr>
      <vt:lpstr>Simulation</vt:lpstr>
      <vt:lpstr>Simulation</vt:lpstr>
      <vt:lpstr>Simulation</vt:lpstr>
      <vt:lpstr>Simulation</vt:lpstr>
      <vt:lpstr>Simulation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백승현</dc:creator>
  <cp:lastModifiedBy>Sangyeon Lee</cp:lastModifiedBy>
  <cp:revision>6</cp:revision>
  <dcterms:created xsi:type="dcterms:W3CDTF">2022-12-09T14:57:12Z</dcterms:created>
  <dcterms:modified xsi:type="dcterms:W3CDTF">2024-02-19T19:12:09Z</dcterms:modified>
</cp:coreProperties>
</file>